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2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3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76.xml" ContentType="application/inkml+xml"/>
  <Override PartName="/ppt/notesSlides/notesSlide27.xml" ContentType="application/vnd.openxmlformats-officedocument.presentationml.notesSlide+xml"/>
  <Override PartName="/ppt/ink/ink77.xml" ContentType="application/inkml+xml"/>
  <Override PartName="/ppt/ink/ink78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978" r:id="rId2"/>
    <p:sldId id="970" r:id="rId3"/>
    <p:sldId id="1058" r:id="rId4"/>
    <p:sldId id="1059" r:id="rId5"/>
    <p:sldId id="1060" r:id="rId6"/>
    <p:sldId id="1061" r:id="rId7"/>
    <p:sldId id="1062" r:id="rId8"/>
    <p:sldId id="1063" r:id="rId9"/>
    <p:sldId id="971" r:id="rId10"/>
    <p:sldId id="972" r:id="rId11"/>
    <p:sldId id="973" r:id="rId12"/>
    <p:sldId id="974" r:id="rId13"/>
    <p:sldId id="975" r:id="rId14"/>
    <p:sldId id="976" r:id="rId15"/>
    <p:sldId id="977" r:id="rId16"/>
    <p:sldId id="979" r:id="rId17"/>
    <p:sldId id="980" r:id="rId18"/>
    <p:sldId id="981" r:id="rId19"/>
    <p:sldId id="995" r:id="rId20"/>
    <p:sldId id="983" r:id="rId21"/>
    <p:sldId id="984" r:id="rId22"/>
    <p:sldId id="986" r:id="rId23"/>
    <p:sldId id="987" r:id="rId24"/>
    <p:sldId id="988" r:id="rId25"/>
    <p:sldId id="989" r:id="rId26"/>
    <p:sldId id="990" r:id="rId27"/>
    <p:sldId id="991" r:id="rId28"/>
    <p:sldId id="992" r:id="rId29"/>
    <p:sldId id="993" r:id="rId30"/>
    <p:sldId id="994" r:id="rId31"/>
    <p:sldId id="985" r:id="rId32"/>
    <p:sldId id="996" r:id="rId33"/>
    <p:sldId id="997" r:id="rId34"/>
    <p:sldId id="998" r:id="rId35"/>
    <p:sldId id="999" r:id="rId36"/>
    <p:sldId id="1000" r:id="rId37"/>
    <p:sldId id="1001" r:id="rId38"/>
    <p:sldId id="1002" r:id="rId39"/>
    <p:sldId id="1003" r:id="rId40"/>
    <p:sldId id="1004" r:id="rId41"/>
    <p:sldId id="1005" r:id="rId42"/>
    <p:sldId id="1007" r:id="rId43"/>
    <p:sldId id="1008" r:id="rId44"/>
    <p:sldId id="1009" r:id="rId45"/>
    <p:sldId id="1010" r:id="rId46"/>
    <p:sldId id="1011" r:id="rId47"/>
    <p:sldId id="1012" r:id="rId48"/>
    <p:sldId id="1013" r:id="rId49"/>
    <p:sldId id="1014" r:id="rId50"/>
    <p:sldId id="1064" r:id="rId51"/>
    <p:sldId id="1065" r:id="rId52"/>
    <p:sldId id="1066" r:id="rId53"/>
    <p:sldId id="1067" r:id="rId54"/>
    <p:sldId id="1068" r:id="rId55"/>
    <p:sldId id="1069" r:id="rId56"/>
    <p:sldId id="1070" r:id="rId57"/>
    <p:sldId id="1071" r:id="rId58"/>
    <p:sldId id="1074" r:id="rId59"/>
    <p:sldId id="1015" r:id="rId60"/>
    <p:sldId id="1016" r:id="rId61"/>
    <p:sldId id="1017" r:id="rId62"/>
    <p:sldId id="1018" r:id="rId63"/>
    <p:sldId id="1019" r:id="rId64"/>
    <p:sldId id="1020" r:id="rId65"/>
    <p:sldId id="1021" r:id="rId66"/>
    <p:sldId id="1022" r:id="rId67"/>
    <p:sldId id="1023" r:id="rId68"/>
    <p:sldId id="1024" r:id="rId69"/>
    <p:sldId id="1025" r:id="rId70"/>
    <p:sldId id="1026" r:id="rId71"/>
    <p:sldId id="1030" r:id="rId72"/>
    <p:sldId id="1031" r:id="rId73"/>
    <p:sldId id="1027" r:id="rId74"/>
    <p:sldId id="1028" r:id="rId75"/>
    <p:sldId id="1032" r:id="rId76"/>
    <p:sldId id="1033" r:id="rId77"/>
    <p:sldId id="1034" r:id="rId78"/>
    <p:sldId id="1029" r:id="rId79"/>
    <p:sldId id="1035" r:id="rId80"/>
    <p:sldId id="1036" r:id="rId81"/>
    <p:sldId id="1037" r:id="rId82"/>
    <p:sldId id="1038" r:id="rId83"/>
    <p:sldId id="1039" r:id="rId84"/>
    <p:sldId id="1040" r:id="rId85"/>
    <p:sldId id="1041" r:id="rId86"/>
    <p:sldId id="1042" r:id="rId87"/>
    <p:sldId id="1043" r:id="rId88"/>
    <p:sldId id="1044" r:id="rId89"/>
    <p:sldId id="1045" r:id="rId90"/>
    <p:sldId id="1046" r:id="rId91"/>
    <p:sldId id="1047" r:id="rId92"/>
    <p:sldId id="1048" r:id="rId93"/>
    <p:sldId id="1049" r:id="rId94"/>
    <p:sldId id="1050" r:id="rId95"/>
    <p:sldId id="1051" r:id="rId96"/>
    <p:sldId id="1052" r:id="rId97"/>
    <p:sldId id="1053" r:id="rId98"/>
    <p:sldId id="1054" r:id="rId99"/>
    <p:sldId id="1055" r:id="rId100"/>
    <p:sldId id="1056" r:id="rId101"/>
    <p:sldId id="1057" r:id="rId102"/>
  </p:sldIdLst>
  <p:sldSz cx="12192000" cy="6858000"/>
  <p:notesSz cx="6797675" cy="9926638"/>
  <p:custDataLst>
    <p:tags r:id="rId104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F39C12"/>
    <a:srgbClr val="FFC000"/>
    <a:srgbClr val="2980B9"/>
    <a:srgbClr val="B9DAFF"/>
    <a:srgbClr val="003876"/>
    <a:srgbClr val="C03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75305" autoAdjust="0"/>
  </p:normalViewPr>
  <p:slideViewPr>
    <p:cSldViewPr snapToGrid="0">
      <p:cViewPr varScale="1">
        <p:scale>
          <a:sx n="63" d="100"/>
          <a:sy n="63" d="100"/>
        </p:scale>
        <p:origin x="1358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2:23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1568 909,'-129'2,"-138"-4,226-1,0-2,0-2,1-1,-52-19,47 9,28 10,0 2,-1 0,-20-5,-11 5,-92-2,52 6,72 0,0-1,0 0,-31-11,-13-3,-28 4,66 11,1 0,-1-2,1-1,0-1,0 0,-22-11,39 14,0 0,0 0,1 0,-1-1,1 0,0 0,0 0,0 0,0-1,1 0,0 1,0-1,0 0,1-1,0 1,-1 0,2-1,-1 1,0-6,-2-11,2 0,0-1,3-35,0 35,-1 13,1 0,1 0,0 1,0-1,1 0,0 1,0 0,1-1,1 1,-1 1,1-1,1 1,0 0,0 0,0 0,12-9,-7 7,0 1,1 0,0 1,1 0,0 1,0 0,1 1,-1 1,1 0,22-4,214-54,-170 41,59-8,172-15,-104 18,-116 15,160-1,-145 13,115 3,-210-3,-1 1,0 1,0-1,0 2,0-1,0 1,-1 1,15 7,-19-8,1 0,-1 1,0 0,0 0,0 0,-1 1,1-1,-1 1,0 0,0 0,-1 1,0-1,1 1,2 10,52 202,-43-150,-10-46,-1 1,0 0,0 43,-5-56,1 1,-2-1,1 1,-2-1,1 0,-1 0,-1 0,0 0,0-1,-10 16,5-12,0-1,0-1,-1 0,-1 0,0-1,0 0,-1-1,0 0,-1-1,0 0,0-1,-1-1,-22 8,30-11,-175 60,152-55,0-1,0-2,-1-1,-42 0,-20-5,66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32.4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2904 208,'-9'0,"0"-1,1-1,-1 1,0-1,-9-4,-18-4,-890-158,782 155,-213 8,224 7,-1053 0,1126-2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3.6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1,'6'0,"7"0,13 0,8 0,4 0,-4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4.0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0,'0'6,"0"13,0 15,0 14,0 9,6 7,2 4,0 3,-2-1,4-5,0-14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4.3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0,'12'0,"9"0,7 0,10 0,-1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4.9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0 139,'42'-17,"48"-24,-56 24,0 1,50-14,-77 28,5-2,0 1,0 0,1 1,24-1,-35 3,1 0,0 0,0 0,0 1,-1-1,1 1,0 0,-1 0,1 0,0 0,-1 0,1 0,-1 1,0 0,1-1,-1 1,0 0,0 0,0 0,0 0,-1 0,1 0,0 1,-1-1,0 1,0-1,1 1,0 3,7 29,-2 0,-1 0,2 47,0-5,-4-34,-3-28,0 0,1 0,1 0,0 0,1-1,1 0,7 18,7-4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5.7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10,'-1'1,"0"-1,0 1,-1-1,1 1,0-1,0 1,0-1,0 1,1 0,-1 0,0-1,0 1,0 0,1 0,-1 0,0 0,1 0,-1 0,1 0,-1 0,1 0,-1 0,1 0,0 1,-1-1,1 0,0 2,-6 38,6-34,-2 7,0 4,0 1,1 0,3 36,-2-51,1-1,-1 0,1 1,0-1,0 1,0-1,0 0,0 0,1 1,-1-1,1 0,0 0,0-1,0 1,0 0,1-1,-1 1,1-1,-1 0,1 0,0 0,0 0,0 0,0 0,0-1,0 0,1 1,3 0,-5-2,0 0,0 1,0-1,0 0,0 0,1 0,-1 0,0 0,0-1,0 1,0 0,0-1,0 0,0 0,0 1,0-1,-1 0,1 0,0-1,0 1,1-2,0 0,-1 0,1 0,-1-1,0 1,0-1,0 1,0-1,-1 0,0 1,2-7,0-8,0-1,-1 1,-2-33,0 46,0 2,0-5,0-1,0 0,1 0,3-14,-3 21,0-1,-1 1,1-1,1 1,-1 0,0 0,1 0,-1-1,1 1,-1 0,1 1,0-1,0 0,0 0,0 1,0-1,0 1,1 0,-1 0,4-2,12-2,1 2,0 0,0 0,0 2,0 0,0 2,20 2,-5-1,4-1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6.1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0,'6'0,"1"18,6 22,1 28,-3 19,-3 13,-2 6,-3-9,-2-15,0-16,-2-19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6.6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107 1,'-14'21,"2"0,0 1,1 1,2 0,0 0,1 1,1 0,2 1,-4 33,6-34,-1 5,2 0,0 39,3-61,-1 0,1 0,0 0,1 0,-1 0,2 0,-1 0,1 0,-1-1,2 1,-1-1,1 0,0 0,9 10,3-3,0 1,1-2,1 0,0-1,36 15,-51-24,0-1,1 0,-1 0,0 0,0 0,0-1,1 1,-1-1,0 0,1 0,-1 0,0 0,1 0,-1-1,0 0,0 1,0-1,1 0,4-3,-4 1,0 0,1 0,-1-1,-1 1,1-1,0 0,-1 0,0 0,0-1,0 1,3-7,2-8,-1 0,-1 0,0 0,-1-1,2-28,1-46,-5-119,-4 158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7.2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0,'5'0,"9"0,7 0,6 6,3 1,4 1,0-3,2 0,-7-3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8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63,'4'0,"1"-1,-1 0,0 0,1 0,-1 0,0-1,5-2,13-4,18-4,1 2,1 1,58-3,-93 11,0 1,0 1,0-1,0 1,-1 0,1 1,0-1,0 1,-1 1,0-1,1 1,-1 0,0 1,0-1,-1 1,1 0,-1 1,0-1,0 1,0 0,0 1,-1-1,0 1,0-1,3 9,1 2,-2 0,0 0,-1 0,0 1,-1 0,-1 0,-1 0,0 0,-2 22,-4 29,-3-1,-20 82,17-96,-2 10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8.7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1,'305'0,"-301"0,0 0,-1 0,1 0,-1 1,1-1,-1 1,1 0,-1 0,0 1,1-1,-1 0,0 1,0 0,0 0,0 0,0 0,0 0,-1 1,4 3,-2 0,0 0,-1 0,1 0,-2 1,1-1,-1 1,0 0,0 0,1 8,2 14,-1-1,-1 1,-1 0,-2 0,-1-1,-1 1,-8 38,9-61,-1 0,0 1,-1-1,0-1,0 1,0 0,0 0,-1-1,0 0,0 0,0 0,-1 0,0-1,0 0,-7 5,-14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33.5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0,'0'4,"0"16,0 10,0 2,0 5,0 2,0 8,0 2,0 9,0 6,0 0,0-4,0-7,0-10,0-11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9.2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35,'18'0,"28"0,18 0,15-6,6-2,0 1,-8 1,-13 2,-10 1,-15 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9.5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31,'6'0,"24"0,14 0,5 0,-1-5,-2-3,-4 1,-2 1,-9 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1:00.0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 0,'-6'13,"1"1,1 0,0 0,0 0,-2 26,1 76,5-89,-1 3,2 0,2 0,7 38,-8-56,1-1,0 1,1-1,0 0,1 0,1 0,-1-1,1 0,1 0,0 0,12 11,-14-17,-1 0,1 0,1-1,-1 0,0 0,1 0,0-1,0 0,-1 0,1 0,0-1,1 0,7 1,10-1,0-1,27-2,-17-1,-17 3,1-2,-1 0,0-1,29-9,-38 9,0 0,0-1,-1 1,0-2,0 1,0-1,0 0,-1 0,1-1,-1 0,8-11,8-16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1:00.5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 1,'-6'0,"4"0,31 0,28 0,16 0,7 0,-10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1:01.1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457 1,'-6'0,"-13"40,-10 31,-11 26,-10 20,-8 13,-6 1,2-15,7-17,11-18,15-24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1:01.5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0,'6'0,"2"6,5 2,0 5,4 1,5 3,10 17,0 19,6 24,2 16,0-2,-7-5,-8-17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1:01.8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0,'0'29,"0"32,0 35,0 18,0 19,0 4,0-4,0-14,0-9,0-11,0-18,0-17,0-18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1:02.3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2,'148'-1,"167"3,-307-2,0 1,-1-1,1 2,-1-1,0 1,1 0,-1 1,0-1,10 7,-14-7,0 0,0 0,-1 0,1 0,-1 1,1-1,-1 1,0 0,0 0,0 0,0 0,-1 0,1 0,-1 0,0 1,0-1,0 1,0-1,-1 0,1 1,-1-1,0 5,0 4,-2 1,1-1,-1 0,-1-1,0 1,-1 0,-7 14,-44 81,36-72,-26 50,-54 144,91-204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1:02.7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0,'6'11,"2"16,-1 21,-1 13,-2 7,-1 11,-2-3,-1-9,1-10,-2-14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1:03.1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0,'6'0,"8"0,7 0,6 0,3 0,-2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34.4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0,'499'0,"-498"0,4 0,0 0,0 0,0 1,0 0,9 2,-13-3,0 0,0 1,-1-1,1 1,0-1,-1 1,1-1,0 1,-1-1,1 1,-1-1,1 1,-1 0,1-1,-1 1,1 0,-1 0,0-1,1 1,-1 0,0 0,0-1,0 1,1 0,-1 0,0 0,0 0,0-1,0 1,0 0,-1 0,1 0,0-1,0 1,0 0,-1 0,1 0,0-1,-1 1,1 0,-1-1,1 1,-1 0,0 0,-6 10,0-1,-1 0,0 0,0-1,-1 0,0 0,-12 8,-79 51,75-52,-8 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1:03.6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302 1,'-2'1,"0"0,0 0,1 0,-1 1,1-1,-1 1,1-1,-1 1,1 0,0 0,0-1,0 1,0 0,0 0,0 0,1 0,-1 0,1 0,-1 3,-4 6,-53 118,12-30,-52 161,34-83,63-175,0 0,0-1,0 1,1 0,-1-1,1 1,0 0,-1 0,1 0,0-1,0 1,0 0,0 0,0 0,1-1,-1 3,1-2,1-1,-1 1,0-1,0 0,1 1,-1-1,1 0,-1 0,1 1,-1-1,1-1,0 1,-1 0,1 0,0-1,0 1,2 0,35 9,0-2,0-2,80 2,-60-4,-49-4,311 27,-251-19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1:04.4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0,'12'0,"26"12,19 15,22 32,16 34,8 20,-8 1,-7-7,-8-5,-12-13,-12-10,-15-14,-3-12,-2-8,-8-7,-8-10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1:04.8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839 1,'-5'5,"-9"15,-12 20,-8 15,-10 4,-8 9,-25 22,-28 19,-8 7,5-3,14-16,17-24,22-19,21-19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35.0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0,'4'0,"5"0,5 0,3 0,4 0,-3 4,1 1,-1 0,-2-1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35.4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1,'0'4,"0"9,0 10,0 8,0 4,0-1,0-6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35.9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24,'7'0,"15"0,11 0,8 0,0-4,-3-1,-3 0,-5 1,1 1,-1 1,-2 1,-2 1,-5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36.9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1,'0'11,"0"8,0 9,0 7,0 9,0 8,0 8,0-3,0-4,0-6,0-4,0-6,0 0,0-4,0-3,0-3,0-6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37.6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139 0,'0'4,"0"13,-4 11,-5 8,-1 3,1-3,2-2,-2-4,-2-3,0-2,-2-6,1-1,3-1,-1 1,-3-3,1-3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42.1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0,'0'4,"8"13,6 7,1 3,2 6,2-4,1-3,-3-1,-4-6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42.6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0,'4'0,"6"0,4 0,3 0,8 0,6 0,3 0,-2 0,2 0,-1 0,-5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2:24.6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1 184,'11'-1,"0"0,-1-1,1-1,0 1,-1-2,13-5,-10 4,0 0,0 1,22-3,10 1,62-5,154-39,-236 43,37-11,0 3,0 3,100-8,392 19,-253 3,160 8,-112 0,95 2,188 1,-510-15,138 5,-136 5,165 6,-138-14,-122-1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43.0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1,'0'15,"0"21,0 16,0 10,0 7,0-1,0-9,0-9,0-11,0-7,0-1,-4 1,-1 7,0 0,1-1,1-5,1-7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43.6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1,'-1'111,"3"123,-3-231,2 1,-1 0,0-1,1 1,0-1,-1 1,1-1,1 0,-1 1,0-1,1 0,0 0,0 0,0 0,0 0,0 0,0 0,6 4,-2-4,-1 0,1 0,-1-1,1 0,0 0,0 0,0-1,0 0,1 0,6 0,190 1,-199-2,34-1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44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0,'0'4,"0"13,4 11,1 4,0 2,-1-2,-1 1,3 0,0-7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44.8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62,'35'0,"38"0,30 0,9-4,-3-5,-12-5,-19 0,-19 2,-19 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45.5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209 0,'-6'2,"-1"-1,0 1,0 0,1 1,-1 0,1 0,0 0,0 0,0 1,0 0,-6 6,-6 3,4-4,2-1,-1 2,1 0,0 0,-11 15,20-22,1 0,0 0,0 0,0 0,0 1,0-1,1 1,-1-1,1 1,0-1,1 1,-1 0,0 0,1-1,0 1,0 0,0 0,0 0,1-1,-1 1,1 0,0 0,0-1,1 1,-1-1,1 1,2 3,0-1,0 0,1 0,0 0,0 0,1-1,-1 0,1 0,0-1,1 1,-1-1,1-1,0 1,0-1,0 0,0-1,0 0,12 2,11 2,1-2,58 0,-75-4,0 0,0-1,-1 0,1-1,23-7,-34 9,0-1,0 0,-1 0,1-1,-1 1,1 0,-1-1,1 1,-1-1,0 0,0 0,0 0,0 0,0 0,0-1,0 1,-1 0,1-1,-1 1,0-1,0 0,0 1,0-1,0 0,-1 0,1 1,-1-1,1 0,-1 0,0 0,0 0,-1 0,1 1,-1-4,0-3,-1 0,0 0,-1 1,0-1,0 1,-1-1,0 1,0 0,-1 1,0-1,0 1,-1 0,-8-8,1 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46.5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1,'11'54,"8"102,-10-63,23 397,-22-347,1 35,-11-165,1 0,1 1,4 15,-2-11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46.9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21,'4'0,"9"0,6 0,4-4,1-1,2 0,-1 1,-4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47.6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1,'0'572,"2"-554,0 1,2-1,0 0,0 0,2 0,0-1,1 0,1 0,13 21,-8-17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32:13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2709 295,'-33'54,"-80"98,-58 37,71-91,-4-5,-4-4,-187 117,-388 170,-313 65,963-428,-28 13,60-25,0-1,1 0,-1 0,1 1,-1-1,0 0,1 1,-1-1,1 1,-1-1,1 0,-1 1,1-1,0 1,-1 0,1-1,0 1,-1-1,1 1,0 0,0-1,-1 1,1-1,0 1,0 0,0-1,0 1,0 0,0-1,0 1,0 0,0-1,0 1,0 0,0-1,1 1,-1 0,0-1,0 1,1-1,-1 1,0-1,1 1,-1 0,1-1,-1 1,1-1,-1 0,1 1,-1-1,1 1,-1-1,2 1,36 20,-35-19,65 26,1-2,1-4,138 26,221 2,-43-7,-286-22,-57-11,57 6,-97-16,0 0,0 1,-1-2,1 1,0 0,0 0,0-1,0 0,0 1,-1-1,1 0,0 0,-1-1,1 1,-1-1,1 1,-1-1,1 0,1-2,-1 0,0 0,0 1,-1-1,1-1,-1 1,0 0,-1 0,1-1,-1 1,2-10,0-7,-2-1,0 0,-2 1,-3-25,4 40,-4-23,-1 0,-2 0,0 1,-20-48,-60-104,72 151,-748-1553,720 1483,40 91,0 1,0 0,-1-1,0 2,-4-8,8 14,-1-1,1 1,0 0,0 0,0-1,-1 1,1 0,0-1,0 1,-1 0,1 0,0 0,-1-1,1 1,0 0,-1 0,1 0,0 0,-1 0,1 0,0-1,-1 1,1 0,-1 0,1 0,0 0,-1 0,1 0,0 1,-1-1,1 0,0 0,-1 0,0 0,0 2,0-1,0 1,0-1,0 1,1-1,-1 1,0-1,1 1,-1 0,1-1,-1 1,1 3,-7 51,2 0,4 76,2-55,-24 855,-60 6,52-722,-24 195,55-404,-2 3,1 1,0 0,1-1,0 1,1-1,2 15,-3-24,1 1,-1 0,1-1,0 1,-1-1,1 1,0-1,0 0,0 1,0-1,0 0,0 0,1 0,-1 1,0-1,1 0,-1-1,0 1,3 1,-2-1,1-1,0 1,0-1,0 0,0 1,0-2,0 1,0 0,0 0,0-1,0 0,-1 1,1-1,5-2,10-6,0 0,-1-1,1-1,-2 0,21-19,-13 11,455-379,-260 212,752-671,-948 835,70-73,-86 86,0 0,0-1,0 0,-1 0,-1-1,0 1,0-1,4-19,-7 23,-1-1,0 0,-1 1,0-1,0 0,-1 1,0-1,0 0,-4-14,3 17,0 0,0 0,0 0,-1 0,1 0,-1 1,0-1,-1 1,1 0,-1 0,0 0,0 0,0 1,-7-5,-2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32:15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1576 100,'-365'331,"-17"-21,148-123,163-129,-437 377,507-434,0 0,-1 0,1 0,0 0,0 0,0 0,0 1,0-1,0 0,1 0,-1 1,0-1,1 1,-1-1,0 1,1-1,0 1,-1 2,2-2,0-1,0 1,0-1,0 1,0-1,0 0,0 1,0-1,1 0,-1 0,1 0,-1 0,1 0,-1 0,1 0,-1 0,1-1,2 1,26 11,1-2,1-2,0 0,36 3,-55-9,1516 144,-1505-145,136 1,-157-2,0 0,-1 0,1 0,-1-1,1 1,-1-1,1 1,-1-1,1 0,3-2,-5 3,-1-1,0 1,1 0,-1-1,0 1,1-1,-1 1,0 0,1-1,-1 1,0-1,0 1,0-1,0 1,1-1,-1 1,0-1,0 1,0-1,0 1,0-1,0 1,0-1,0 1,0-1,0 1,-1-1,1 1,0-1,0 1,0-1,-1 0,-3-5,-1 0,1 0,-2 1,1-1,-11-8,14 13,-94-83,-322-291,230 199,-492-491,456 388,207 259,17 20,0 0,0 0,-1 0,1 0,0 0,0-1,0 1,0 0,0 0,-1 0,1 0,0 0,0 0,0 0,0 0,-1-1,1 1,0 0,0 0,0 0,0 0,-1 0,1 0,0 0,0 0,0 0,-1 0,1 0,0 0,0 0,0 0,0 1,-1-1,1 0,0 0,0 0,0 0,0 0,-1 0,1 0,0 0,0 1,0-1,0 0,0 0,0 0,-1 0,1 1,0-1,0 0,-1 7,1-1,0 1,0 0,2 13,0-4,13 144,5 82,-19-231,73 860,74-3,-145-857,0 4,0 0,2-1,-1 1,2-1,0 0,8 13,-13-25,0-1,0 1,0-1,0 0,0 1,1-1,-1 0,0 0,1 1,-1-1,0 0,1-1,0 1,-1 0,1 0,-1-1,1 1,0 0,0-1,-1 0,1 1,0-1,0 0,-1 0,1 0,0 0,0 0,-1-1,1 1,0-1,1 0,3-1,-1 0,0-1,0 0,-1 0,1-1,-1 1,0-1,1 0,3-5,25-31,-1-2,47-80,41-108,-98 186,400-869,-339 745,-13 28,-60 118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2:41.4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866 1138,'-46'-1,"-1"-3,1-2,1-1,-1-3,1-1,1-3,0-1,-46-24,-52-24,117 48,2-1,-36-32,14 10,38 32,1 0,0 0,1 0,-1-1,1 0,0 0,1-1,0 1,0-1,-5-16,-1-7,-8-52,7 26,4 17,1 0,2-1,3 0,5-73,-4 108,1-1,0 1,1-1,-1 1,1-1,0 1,1 0,0 0,0 0,0 1,0-1,1 0,0 1,0 0,1 0,7-6,5-2,0 1,1 0,36-16,-36 19,27-11,1 1,1 3,1 1,0 3,1 2,52-5,-56 10,171-11,-141 14,-40 1,0 0,0 3,67 10,-91-9,0 0,0 0,-1 1,0 1,1 0,-2 0,1 1,-1 0,0 1,0 0,0 0,-1 1,0 0,-1 0,0 1,0 0,-1 1,8 14,8 21,-2 1,-2 1,-2 0,-3 2,-1-1,-2 1,-3 1,-2 0,-2 89,-4-134,0 1,0-1,0 1,-1-1,0 1,0-1,-1 0,1 0,-1 0,0 0,-1-1,1 1,-1-1,0 0,0 0,0 0,0 0,-1-1,1 1,-1-1,-8 3,-9 5,-1-1,1-1,-39 9,-267 81,294-91,-1-2,-61 4,59-7,9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32:16.4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309 0,'-201'450,"161"-322,-19 46,50-155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22:37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1002 92,'-7'22,"0"-1,-1 0,-19 33,7-15,-137 259,-266 379,93-194,323-474,-7 15,13-23,1 0,0 0,0 1,0-1,0 0,0 0,0 0,0 0,0 0,0 1,0-1,1 0,-1 0,0 0,1 0,-1 0,1 0,-1 0,1 0,0 0,-1 0,3 2,8 8,0 0,1-1,0 0,26 14,50 29,2-4,140 54,-108-58,198 45,-165-59,2-6,266 6,-421-31,10 1,0 0,-1-1,1-1,0 0,-1-1,1 0,-1-1,1 0,11-5,-21 7,-1 1,0-1,1 0,-1 0,0 0,0 0,0 0,0 0,0 0,0 0,0 0,0-1,0 1,0 0,-1-1,1 1,0-1,-1 1,1-1,-1 1,0-1,0 1,1-1,-1 1,0-1,0 1,0-1,0 1,-1-1,1 1,0-1,-1 1,1-1,-1 1,1-1,-1 1,-1-2,-3-7,-1 1,0 0,-1 0,-10-10,8 9,-277-317,-232-293,448 523,4-2,5-4,4-2,-75-197,105 230,-2 1,-4 1,-2 2,-80-113,105 172,9 9,1 1,0-1,-1 1,1 0,0-1,0 1,0 0,0-1,0 1,0 0,0-1,0 1,0 0,0 0,0-1,0 1,0 0,0-1,1 1,-1-1,1 2,54 192,9 36,-27-32,13 218,-19 208,-48 409,15-980,-1 85,5-130,3-14,5-26,140-479,37-137,-41-14,-94 191,-45 394,0-27,12-96,-17 181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22:39.8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1152 100,'0'0,"1"0,-1 0,1 0,-1 1,1-1,-1 0,0 0,1 1,-1-1,1 0,-1 1,0-1,1 0,-1 1,0-1,0 0,1 1,-1-1,0 1,0-1,0 0,1 1,-1-1,0 1,0-1,0 1,0-1,0 1,0-1,0 1,0-1,0 1,0-1,0 1,0-1,0 1,0-1,-1 0,1 1,0 0,-8 25,-4 1,-1-1,-1 0,-32 45,-67 70,89-112,-292 339,160-195,-84 101,196-218,3 1,3 3,-35 71,70-126,0 1,1-1,-1 1,1 0,0 0,1 0,-1 0,1 0,1 0,-1 0,1 1,1 10,0-13,1 0,-1 1,1-1,1 0,-1 0,0 0,1-1,0 1,0-1,0 1,0-1,1 0,-1 0,1 0,0-1,0 1,0-1,7 3,18 9,1-1,0-1,1-2,39 8,132 15,-182-31,159 19,0-8,256-14,-432 2,-1-1,0 0,0 0,0 0,0-1,0 1,1 0,-1-1,0 0,0 1,0-1,0 0,0 0,0 0,-1 0,1 0,0-1,0 1,-1 0,1-1,-1 1,1-1,1-2,-3 1,1 0,-1 0,0 0,0 0,0 0,0 0,0 0,-1 0,1 1,-1-1,0 0,0 0,0 0,0 0,0 1,-4-6,-21-36,-1 2,-63-73,16 22,-76-120,9-7,10-5,-142-335,177 306,86 226,9 26,1 5,4 18,3 16,78 414,-24 12,-45 407,-72-3,52-818,2 3,-3-1,-3 1,-14 54,22-105,0 0,-1 0,1 0,0 0,0 0,0 0,-1-1,1 1,0 0,-1 0,1 0,-1-1,1 1,-1 0,1-1,-1 1,1 0,-1-1,0 1,1-1,-2 2,1-4,1 1,-1-1,1 1,-1-1,1 1,0-1,-1 0,1 1,0-1,0 1,0-1,0 1,1-3,4-43,1 1,3 0,15-49,-11 47,202-635,32-131,-150 285,-68 350,34-96,-56 254,0 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33:01.0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1361,'27'1,"43"8,13 1,268-6,412-47,335-103,-1033 136,247-34,-220 35,127 4,-85 18,5-1,690-7,-484-7,-85-15,-94 3,512 3,-3 35,-211-5,77-18,-267-3,-211 1,-37-1,1 1,-1 1,0 2,0 1,0 0,35 11,-60-12,-8-2,-12-1,-1-5,1 0,-1 0,1-2,1 0,0-2,0 0,0-1,1 0,1-1,0-1,1-1,0 0,1-1,1-1,1 0,0-1,0 0,2 0,0-1,2-1,0 0,0 0,2 0,1-1,0 0,1 0,-1-33,10-305,-4 336,1 1,1-1,0 1,14-41,-15 55,1 0,0 0,0 0,1 1,0 0,0-1,0 1,1 1,0-1,0 1,0 0,1 0,0 0,0 1,0 0,0 0,1 0,7-3,16-2,1 2,-1 1,1 1,42-1,-18 1,170-18,477-42,-583 63,-103 3,0 1,0 1,0 0,-1 1,22 8,72 30,-35-15,104 53,-167-71,0 1,0 0,-1 0,0 1,-1 0,0 1,12 21,-9-12,-1 0,0 1,-2 1,0-1,-2 1,-1 1,5 31,9 171,-20-221,3 235,-3-235,0 0,0 0,-1 0,0 1,0-1,0 0,-1 0,1-1,-1 1,0 0,-1 0,1-1,-6 8,1-5,0 1,-1-1,0 0,0-1,-18 11,-27 16,-3-3,-86 36,109-54,-1-1,0-2,0-1,-1-1,0-3,-39 2,-331 16,190-7,-100-12,173-4,119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33:04.3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1548,'15'0,"468"-14,36-23,110 19,-614 19,1 0,-1 1,1 1,-1 0,0 1,0 1,17 7,-8-2,-1-2,1 0,0-2,44 6,102-1,-137-10,768 6,-596-9,-50-5,164-30,-39 2,1136-3,-1359 36,-1-2,62-13,50-4,-139 19,433-17,-374 19,-87 0,-1 0,1 0,-1 0,1 0,-1-1,1 1,-1 0,1 0,-1 0,1 0,-1 0,1-1,-1 1,0 0,1 0,-1-1,1 1,-1 0,0-1,1 1,-1 0,1-1,-1 1,0-1,0 1,1-1,-1 1,0-1,0 1,0 0,1-1,-1 1,0-1,0 1,0-1,0 0,0 1,0-1,0 1,0-1,0 1,0-1,0 1,0-1,-1 1,1-1,0 1,0 0,0-1,-1 1,1-1,0 1,-1-1,1 1,0 0,-1-1,1 1,-1-1,-24-29,-157-138,-13-14,156 142,3-1,-56-82,86 114,1-1,0 0,0 0,1-1,1 1,-1-1,2 0,-1 0,0-16,2-2,2-1,4-35,-2 32,-1 18,0 0,1 1,0-1,1 1,1 0,0 0,1 1,1-1,0 1,15-21,-11 20,1 0,1 1,0 0,1 1,0 1,1 0,0 1,25-12,11-2,2 2,0 2,82-18,172-20,-220 44,-31 4,104-13,-145 22,1 1,0 0,0 1,0 1,0 0,-1 1,30 10,37 24,100 61,13 7,-180-98,3 1,0 1,23 15,-35-19,0-1,-1 2,1-1,-1 0,0 1,0 0,0 0,-1 1,6 11,45 102,30 59,-68-147,18 47,-30-64,-1 0,0 0,-1 0,0 1,0 28,-3-27,0 0,-1 1,-1-1,-6 28,5-38,1 1,-1-1,0 0,-1 0,0-1,0 1,0-1,-1 0,0 0,0 0,-1-1,1 1,-9 4,-34 22,-2-2,-1-3,-71 27,67-29,-5-1,0-3,-1-2,0-3,-2-3,-69 6,-322-3,439-16,0 0,0 1,0 0,0 1,0 1,-22 7,17-1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41.8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1,'0'11,"4"24,5 25,5 17,0 15,2 16,-3 19,-2 16,-4 10,-3-13,2-19,-1-22,0-24,-2-25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7:09.2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1,'9'1,"-1"0,1 0,0 1,-1 0,1 0,-1 1,1 0,-1 1,0 0,-1 0,1 1,-1 0,0 0,0 1,0-1,7 10,2 3,0 1,-1 1,-1 0,19 36,-26-40,0 0,0 1,-2-1,0 1,-1 0,-1 1,0-1,-1 1,-1-1,-2 30,0-35,0 0,-1 0,0-1,-1 1,-1-1,1 1,-2-1,0 0,0-1,-1 1,0-1,0 0,-1 0,-1-1,0 0,-12 11,8-12,9-6,0 0,0-1,1 1,-1 0,1 1,-1-1,1 0,-1 1,1-1,0 1,0 0,-2 4,4-6,1-1,-1 1,0-1,0 1,1-1,-1 1,0-1,1 1,-1-1,1 0,-1 1,1-1,-1 1,1-1,-1 0,1 0,-1 1,1-1,-1 0,1 0,-1 0,1 1,-1-1,1 0,0 0,-1 0,1 0,-1 0,1 0,0 0,24 1,-23-1,269-4,-252 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7:25.2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1,'15'2,"0"0,-1 1,1 1,-1 0,0 1,0 1,18 9,-7-4,-2 0,0 0,-1 2,0 0,-1 2,-1 0,0 1,-1 1,30 34,-41-40,0-1,0 2,-1-1,0 1,-1 0,0 0,-1 1,0 0,-1 0,-1 0,0 0,-1 1,0-1,-1 1,-1-1,0 1,-1-1,-2 16,-3-5,0 1,-2-1,-1 0,-1 0,-1-1,-24 38,14-30,-2 0,-1-1,-52 49,53-60,0-1,-47 26,51-33,19-11,-1 0,1 0,0 0,0 0,-1 0,1 0,0 0,0 0,-1 0,1 0,0 1,0-1,0 0,-1 0,1 0,0 0,0 0,0 1,-1-1,1 0,0 0,0 0,0 1,0-1,0 0,-1 0,1 0,0 1,0-1,0 0,0 0,0 1,0-1,0 0,0 0,0 1,0-1,0 0,0 0,0 1,0-1,0 0,0 0,0 0,0 1,0-1,0 0,1 0,-1 1,0-1,0 0,0 0,0 0,0 1,1-1,-1 0,0 0,22 6,31-3,205-7,-238 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7:40.7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0,'10'54,"-3"0,-2 1,-4 97,-1-72,-1 975,13-894,-2-28,-10-6,2 41,-2-166,0 0,1-1,-1 1,1 0,-1 0,1-1,0 1,-1 0,1-1,0 1,0-1,1 1,-1-1,0 1,0-1,1 0,-1 0,0 1,1-1,0 0,-1 0,1-1,-1 1,1 0,0 0,2 0,6 2,0-1,0 0,18 0,-18-1,485 6,-317-10,3831-3,-2265 8,-1506 0,270-4,-95-21,-122 5,787-10,-777 20,48 1,446 72,-643-48,-139-16,0 1,0-1,1 0,20-2,-32 1,1-1,-1 1,0 0,1-1,-1 1,1-1,-1 0,0 0,1 0,-1 0,0 0,0-1,0 1,0 0,0-1,0 0,0 1,-1-1,1 0,-1 0,1 0,-1 0,0 0,1 0,0-5,3-17,-1-2,-1 1,-1 0,-2-1,-3-31,2-17,40-581,-19 398,4 62,-12 116,3-129,-17-170,2 359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12.6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206 1,'-40'733,"-55"-6,64-593,20-96,2 0,-5 43,11-58,1 1,1-1,2 0,0 0,1 1,1-1,13 44,0-11,-11-33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2:43.1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0 179,'51'0,"538"-18,-88-20,-67 6,-212-4,-90 12,-7 8,179 1,125 27,-228-4,20 3,138 2,-170-15,289 35,-425-25,229 24,-248-31,0-1,0-2,0-1,0-2,0-1,40-13,-44 9,0 1,1 2,0 2,0 0,0 2,40 2,259 3,-279-2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15.5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0 338,'808'-41,"-513"20,592-20,30-2,-2-52,-792 79,209-3,904 31,-83 0,1142-10,-1288-2,-968-3,0-1,-1-2,1-2,72-25,-12 4,-96 28,-1 0,1 0,-1 1,1-1,-1 1,1 0,-1 0,1 0,-1 0,1 0,-1 0,1 1,-1-1,0 1,1 0,-1 0,5 2,-4 0,0-1,0 1,0 0,0 1,-1-1,0 0,1 1,-1-1,0 1,3 7,11 35,-2 0,-2 1,11 83,-14-77,10 61,53 285,-28-78,-28 7,-5-142,-3 153,-8-334,0 0,-1 1,1-1,-1 0,0 0,0 0,-1 0,1 0,-1-1,0 1,0 0,-1-1,1 1,-1-1,0 0,0 0,-1 0,1 0,-1-1,0 1,0-1,0 0,0 0,0-1,-1 1,0-1,1 0,-1 0,0 0,0-1,0 1,0-1,-6 0,-27 5,-1-1,-74-1,-86-15,82 3,-145 1,-296 31,-264 71,-1507 67,545-164,580-2,917 6,-330-4,350-10,-114 0,-100-5,-373-10,853 27,-36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18.5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0,'9'43,"-1"-8,19 303,-27-165,1 27,7-138,-3-42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0.0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0,'27'421,"38"-2,-38-272,-7 1,2 220,-12-231,-1-52,0 31,6 124,-14-209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0.7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1,'1'0,"0"1,0 0,-1 0,1 0,0 0,0 0,0 0,-1 0,1 0,0 0,-1 0,1 0,-1 0,0 0,1 1,-1-1,0 0,0 0,1 3,0 2,16 63,15 134,-12 75,-18-243,6 236,9 111,-15-357,-1-1,2 0,0 0,1 0,14 42,7 0,-17-47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1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94 0,'3'4,"0"1,0-1,0 1,-1-1,0 1,0 0,0 0,-1 0,0 0,1 0,-2 1,1 5,1 0,10 91,-3 192,-9-209,1 47,-4 446,-3-508,-3 0,-3-1,-35 114,11-48,25-75,2 0,3 0,3 1,5 82,-1-123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5.0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0,'1'14,"2"0,-1-1,2 0,0 0,0 0,11 21,-4-10,10 34,26 109,-4 63,-28-137,1 11,-5 0,-4 147,-8 586,19-556,-15-260,1 0,1 0,11 31,-6-26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6.2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1,'169'72,"-145"-60,-18-10,0 1,-1 0,1 1,-1 0,0 0,1 0,-2 0,1 1,0 0,-1 0,4 5,-4-2,0 0,0 0,-1 0,0 1,0-1,-1 1,3 16,1 18,-2 0,-2 0,-2 1,-2-1,-2 0,-1 0,-2-1,-19 59,22-90,0-1,-1 0,-1 0,1-1,-2 0,1 0,-1 0,-10 9,-9 6,-35 26,24-20,-117 95,153-124,-1-1,1 1,-1 0,1 0,0 0,0 1,0-1,0 0,0 0,0 1,0-1,0 0,0 1,0-1,1 1,-1-1,1 1,-1 2,1-3,1 0,0 1,0-1,0 0,0 0,0 0,0 0,0 0,0 0,0-1,1 1,-1 0,0 0,0-1,1 1,-1-1,1 1,-1-1,0 0,1 0,-1 1,3-1,32 6,1-1,52-1,-19-1,563 75,-9 46,-516-101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7.1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0,'45'6,"0"2,0 2,45 16,122 56,-204-79,262 121,-212-94,-1 4,78 60,-125-87,0 1,-1 1,0 0,11 14,-18-21,0 1,-1-1,1 0,-1 1,0-1,0 1,0-1,0 1,0-1,-1 1,1 0,-1-1,0 1,0 0,1-1,-2 1,1 0,0 0,-1-1,1 1,-1-1,0 1,1 0,-1-1,-1 1,0 2,-3 1,0 1,0-1,-1 0,1 0,-1-1,0 0,-1 0,1 0,-9 4,-69 32,75-37,-17 7,-1-1,0 0,0-3,-1 0,0-1,-49 3,75-10,0 1,-1 0,1 0,0 0,-1 1,1-1,0 0,-1 1,1 0,0-1,0 1,0 0,-1 0,1 0,0 1,-3 2,4-4,1 1,0 0,-1-1,1 1,0 0,0 0,0-1,-1 1,1 0,0 0,0 0,0-1,0 1,0 0,0 0,0-1,1 1,-1 0,0 0,1 0,15 26,-1-10,1-1,1-1,33 25,67 34,1 2,-114-73,1 1,-1-1,0 1,0 0,0 0,0 1,-1-1,0 1,0-1,0 1,0 0,-1 0,0 0,0 1,0-1,1 9,-2-7,0 1,-1 0,-1-1,1 1,-1-1,0 1,-1 0,0-1,0 0,-6 14,-2-1,-1-1,-1 0,0-1,-2 0,0-1,-1 0,-22 19,12-16,0 0,-1-2,-44 24,69-41,0 0,0-1,-1 1,1 0,0 0,-1-1,1 1,0 0,-1-1,1 1,-1-1,1 0,-1 0,1 1,-1-1,1 0,-1 0,1 0,-1 0,1-1,-1 1,1 0,-1-1,-1 0,2 0,1-1,0 1,-1-1,1 0,0 1,0-1,0 1,0-1,0 1,0-1,0 1,1-1,-1 1,1-1,-1 1,1-1,-1 1,1-1,0 1,-1 0,1-1,2-1,22-38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7.8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339 0,'-5'12,"-1"0,-1-1,0 0,0 0,-1 0,0-1,-18 16,-1 4,-24 27,21-25,2 1,-29 46,43-58,-24 42,35-57,0 1,0-1,1 1,0-1,0 1,0 0,-1 12,4-15,-1-1,1 1,-1 0,1-1,0 1,0-1,1 1,-1-1,1 0,0 1,0-1,0 0,0 0,0 0,0-1,6 6,3 2,1-1,22 15,7 0,1-2,1-2,1-2,76 22,190 29,-308-68,28 5,18 4,0-3,75 4,-90-14,-33 2,1 1,-1 0,1 0,-1 0,1-1,-1 1,1 0,-1-1,1 1,-1 0,0-1,1 1,-1 0,0-1,1 1,-1-1,0 1,1-1,-1 1,0-1,0 1,0-1,1 1,-1-1,0 1,0-1,0 1,0-1,0 1,0-1,0 0,0 1,0-1,0 1,-1-1,1 1,0-1,0 1,0-1,-1 1,1-1,0 1,0-1,-1 1,1 0,0-1,-1 1,1-1,-1 1,1 0,0-1,-2 1,-53-59,20 25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8.3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1,'4'0,"5"7,5 23,3 24,0 39,0 34,2 22,-3-6,-4-16,0-26,-3-26,-2-22,-2-8,-3-5,-1 3,-1 2,0-7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6:08.6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1817 1187,'-612'13,"504"-6,1-6,-204-22,232 10,44 8,-1-2,0-2,1-1,-61-23,82 26,-1 1,0 0,0 1,-18-2,20 4,1-1,-1 0,1-1,-1 0,1-1,-22-11,22 6,0 0,1-1,0-1,1 0,0-1,1 0,0 0,1-1,1 0,-7-14,6 8,1-1,0 0,1 0,2-1,-4-32,1-108,6 127,1-1,2 1,1-1,2 1,1 0,11-37,-10 49,1 0,1 1,1 0,0 1,2 0,0 0,1 1,26-28,-28 37,0 1,1 0,0 0,1 1,0 0,17-7,0 3,57-17,-48 21,1 3,-1 1,1 2,67 5,-28-1,-33 0,0 2,0 2,-1 2,46 14,174 68,-66-20,-182-64,0 1,-1 1,0 0,0 1,20 15,67 62,-23-18,-36-36,-28-21,0 0,-1 1,0 1,23 26,-35-35,0 1,0 0,-1 1,0-1,0 0,-1 1,1-1,-1 1,0-1,-1 1,1-1,-1 1,-1 8,-1 10,-8 40,8-57,1 1,-1 0,-1 0,0 0,0 0,0 0,-1-1,0 1,0-1,-11 13,4-9,-1 1,0-2,-1 0,-18 12,-60 42,-73 45,121-85,7-3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8.7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0,'8'0,"6"4,5 1,7 0,6-1,6-1,8-2,0 0,0 3,-4 2,-6-2,-8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9.4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1,'0'16,"0"0,0 0,2 1,0-1,1 0,0 0,2 0,-1-1,2 0,0 1,13 20,11 14,3-1,2-2,72 76,-85-103,1-1,0-1,1-2,32 18,107 43,-160-76,0 0,-1 0,1 0,-1 0,0 0,0 1,1-1,-1 1,3 2,-5-3,1 0,-1 0,1 0,-1 0,0 0,0-1,1 1,-1 0,0 0,0 0,0 0,0 0,0 0,0 0,0 0,0 0,-1 0,1 0,0 0,-1 0,1 0,0-1,-1 1,1 0,-1 0,1 0,-1-1,-1 2,-15 21,-2-2,-1-1,0 0,-37 26,-9 10,23-15,11-7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30.4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372 0,'-12'6,"-1"0,2 1,-1 0,1 1,0 0,0 1,1 0,0 1,-15 21,0-2,3 2,0 0,-30 60,-37 113,81-181,1 1,1 0,1 0,1 1,-1 45,12 122,-7-189,0 0,1 0,-1 0,1 1,-1-1,1 0,0 0,0 0,1 0,-1 0,1 0,-1-1,1 1,0 0,4 4,-4-6,0 1,1-1,-1 0,0 0,1 0,-1 0,1 0,-1-1,1 1,-1-1,1 1,-1-1,1 0,0 0,-1 0,1-1,-1 1,1 0,-1-1,3 0,4-2,-1 1,0-1,0 0,-1-1,1 0,-1 0,1-1,-1 0,-1 0,8-7,-11 9,1-1,-1 0,1 0,-1 0,-1 0,1 0,0 0,-1-1,0 1,0-1,-1 0,1 0,-1 1,0-1,0 0,0 0,-1 0,0-8,-2-1,0 1,-2-1,1 0,-2 1,1-1,-2 1,0 1,0-1,-2 1,1 0,-18-20,11 18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32.5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0,'-1'4,"-8"22,0 0,2 1,1 0,1 1,-2 34,8-57,-1 0,1 0,1 0,-1 0,1 0,0 0,0 0,0 0,1-1,0 1,0-1,0 1,0-1,0 0,1-1,0 1,0 0,0-1,5 3,12 9,1-2,36 17,-45-23,25 13,-26-12,1-1,0 0,0-1,1-1,0 0,0 0,28 4,-40-9,0-1,-1 1,1-1,0 1,0-1,0 0,0 0,0 0,-1 0,1 0,0 0,-1 0,1-1,-1 1,0-1,1 1,-1-1,0 1,0-1,0 0,0 0,0 1,0-1,0 0,-1 0,1 0,-1 0,1 0,-1 0,0-2,3-11,-1 0,0-27,-1 37,-1-8,-1-1,1 0,-2 1,0-1,-1 1,0-1,-9-22,9 31,1-1,-1 1,0-1,-1 1,1 0,-1 0,0 0,0 1,0-1,-1 1,0 0,0 0,0 1,0 0,0-1,-1 2,1-1,-1 1,-8-3,-54-16,48 13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34.6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20,'0'-1,"0"0,0 0,1 1,-1-1,0 0,1 0,-1 1,1-1,-1 0,1 0,-1 1,1-1,0 0,-1 1,1-1,0 1,-1-1,1 1,0-1,0 1,0 0,-1-1,1 1,0 0,0 0,0-1,1 1,26-4,-7 6,-1 1,1 1,-1 1,0 1,-1 0,1 1,22 13,-9-6,-12-5,10 3,0 2,36 23,-59-32,0 0,0 1,-1 0,0 0,0 1,-1 0,1 0,-1 0,-1 1,0 0,0 0,7 17,-7-11,-1 0,0 0,-1 0,0 1,-1 0,-1-1,0 1,-1 0,-1 0,-3 21,2-28,0 0,0 0,-1-1,0 1,0-1,0 0,-1 0,0 0,-1 0,0 0,0-1,0 0,-1 0,1-1,-1 1,-1-1,1 0,-1-1,0 0,-11 6,-15 3,-29 14,57-25,1 1,-1-1,1 1,0 1,0-1,0 0,0 1,1 0,-6 8,8-11,0 0,1 1,-1-1,0 0,1 1,0-1,-1 0,1 1,0-1,0 1,0-1,0 0,0 1,0-1,0 1,0-1,0 0,1 1,-1-1,1 1,-1-1,1 0,-1 0,1 1,0-1,0 0,0 0,-1 0,3 2,2 2,-1-1,1 0,0-1,0 1,1-1,5 3,23 10,0-3,1 0,0-2,40 6,150 17,-208-31,239 17,-228-20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35.9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0,'8'0,"6"0,5 0,7 0,2 0,5 0,4 0,8 0,-1 0,1 0,-4 0,-5 0,-5 0,-8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37.0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0,'0'65,"3"0,3 0,22 99,-28-161,1 0,0 0,0 0,0-1,0 1,0 0,1-1,-1 1,1-1,0 1,0-1,0 0,0 1,0-1,0 0,0 0,1-1,-1 1,1 0,-1-1,1 0,0 0,0 1,3 0,5-1,-1 1,1-1,0-1,0 0,15-2,1 0,26-1,-14 1,-1 1,39 4,-72-2,-1 0,1 0,-1 0,1 0,-1 1,0 0,1 0,-1 0,0 1,-1-1,1 1,0 0,-1 0,1 0,-1 1,0-1,0 1,-1-1,1 1,-1 0,1 0,-1 0,0 1,-1-1,1 0,1 8,2 11,-1 0,-1 0,-1 0,-1 25,0-26,0 15,2 14,-3-1,-2 1,-9 57,11-104,-1 1,0-1,0 0,-1 0,1 0,-1 0,0 0,0 0,0-1,-1 1,1 0,-1-1,-4 5,4-6,0 0,0 0,-1-1,1 1,0-1,-1 1,1-1,-1 0,1-1,-1 1,1 0,-1-1,1 0,-1 0,-7-1,-32-3,23 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46.7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0 176,'21'45,"-3"1,-2 1,-2 1,-2 0,-2 1,6 69,-7 303,-11-268,0 1,4 164,0-286,2-1,0 1,2-1,2-1,17 49,-15-54,7 36,-9-29,-6-27,0 0,0-1,1 1,-1 0,1-1,0 0,0 1,1-1,-1-1,1 1,0 0,0-1,0 0,0 0,1 0,-1 0,1-1,0 0,0 1,0-2,0 1,0-1,8 2,13 1,0-1,0-1,39-1,-45-2,597-7,86-20,-660 25,819-91,-761 84,172 5,-165 6,27 0,1169-18,-1234 13,1-3,-2-4,80-21,-47 8,1 4,1 6,0 3,1 5,105 9,541 58,162 4,-729-64,324 11,2 44,-197-18,-197-31,124-7,-114-3,1082 1,-1199 2,0 0,-1-1,1 0,0 0,-1-1,0 0,1-1,-1 0,0 0,0-1,0 0,-1 0,0-1,1 0,-1 0,-1 0,1-1,-1 0,0-1,-1 1,1-1,-1 0,-1 0,1-1,-1 0,-1 1,1-1,-1-1,0 1,1-11,-1-18,-2 0,-1 0,-2 0,-9-43,3 6,-9-334,14 228,-4 91,-19-97,-3-22,22-23,-13 68,15 104,0 35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48.2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1,'1'13,"0"1,1 0,7 25,0 4,11 72,-6 1,-1 166,-11-231,2 1,13 58,5 63,-16-106,24 104,-30-170,7 50,-2 0,-3 0,-5 68,1-17,2-40,0-38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49.3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1,'28'22,"-25"-20,1 1,-1-1,1 1,-1 0,0 0,0 0,0 1,0-1,0 1,-1-1,0 1,4 7,0 6,-1 0,-1 1,0 0,-1 0,1 26,-4 95,-2-77,-15 261,8-7,-4 31,10-305,2 1,2-1,2 1,13 65,-11-77,2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6:09.6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385 1,'-1'0,"1"0,-1 0,0 0,1 0,-1 0,0 0,1 1,-1-1,0 0,1 0,-1 1,1-1,-1 0,0 1,1-1,-1 1,1-1,-1 0,1 1,-1-1,1 1,0 0,-1-1,1 1,-1 0,-14 22,2 0,0 0,2 1,-9 26,-4 6,-12 24,4 1,3 2,4 1,4 1,-14 113,17 46,11-116,-24 133,16-175,3 0,0 140,15-137,5-1,19 92,53 171,-66-294,23 158,-27-140,20 75,2-54,3-2,53 100,-66-147,-9-14,-1 1,14 66,-21-73,1-1,2 0,0 0,2-1,0 0,16 25,-19-41,0 0,0 0,10 8,-3-3,-1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50.3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1,'2'0,"-1"0,0 0,1 1,-1-1,1 0,-1 1,0-1,0 1,1 0,-1-1,0 1,0 0,0 0,0 0,0 0,0 0,0 0,0 0,0 0,0 0,0 0,-1 1,1-1,0 2,13 38,-11-31,35 160,16 183,-31-188,-7-58,35 320,-51-284,0-117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7:19.1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440 0,'-133'139,"51"-51,-115 96,194-182,0 1,0-1,0 1,1-1,-1 1,1 0,0 0,-3 5,5-7,-1 0,1 0,0 0,0 0,-1 0,1 0,0 0,0 0,0 0,0 0,0 0,0 0,1 0,-1 0,0 0,0 0,1 0,-1 0,0 0,1 0,-1 0,1-1,0 1,-1 0,1 0,-1 0,1-1,0 1,0 0,-1-1,1 1,0-1,0 1,0-1,0 1,1 0,7 3,1 0,-1-1,1 0,0 0,0-1,15 2,66 1,-69-5,372-1,-379 1,-1-1,1-1,-1 0,1-1,-1 0,0-2,-1 1,22-12,-17 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7:19.4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0,'0'12,"0"11,0 13,4 13,5 5,1 5,3 5,-1-6,-3-4,-2-4,-3-7,-2-6,3-6,0-4,0-4,-2-1,-1-4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7:21.4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0,'4'0,"5"8,13 21,2 18,1 16,-3 13,-3 5,-3 0,-5-2,-5-6,-2-9,-3-10,-1-12,-1-8,0-7,0-3,1-6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2.7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1,'35'118,"-6"3,22 178,-7 250,-32-350,-2 244,-8-167,13-112,-13-152,1 12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23.5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0,'27'697,"32"-304,13 168,-71-525,1-1,2 0,1 0,17 53,-16-68,-2-5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51.2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0,'22'153,"2"176,-22 157,-4-331,1-81,-1-19,2 0,3 0,15 85,-15-131,0 0,0 0,1-1,0 0,1 0,6 9,-5-8,-1-1,1 1,-2 1,7 16,-6-3,-1-3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49:52.2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0,'1'1,"0"0,0-1,0 1,0 0,0 0,0 0,0 0,0 0,0 0,-1 0,1 0,0 0,-1 0,1 0,-1 0,1 1,-1-1,1 2,2 4,14 31,-3 1,-1 0,-1 1,-3 0,7 64,2 213,-33 429,4-463,11-195,-1 25,1-108,-1-1,0 0,0 1,0-1,0 0,-1 0,-3 8,-5 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7:46.6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0,'1'1,"0"-1,1 1,-1-1,0 1,0-1,0 1,0 0,0-1,0 1,0 0,-1 0,1 0,0 0,0 0,0 0,-1 0,2 1,3 5,8 11,0 0,-1 1,-1 1,-1 0,0 0,-2 1,0 1,-1-1,-2 1,0 0,2 24,0 34,-6 142,-37 236,4-118,26-274,-2-1,-22 83,6-36,21-85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7:47.6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0,'2'1,"0"-1,0 1,0 0,0-1,0 1,0 0,0 0,0 1,0-1,0 0,-1 1,1-1,0 1,-1-1,1 1,-1 0,3 3,19 35,-16-24,-2-1,0 1,0 0,4 31,1 72,-7-80,8 500,-9-234,5-194,31 157,-27-201,19 112,-26-120,-4-41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26.9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4377,'1'-47,"3"0,2 1,1-1,3 1,2 1,1 0,26-56,86-228,-74 217,-34 78,-1-1,20-66,-18 45,3 0,2 2,53-91,-64 123,16-27,-10 17,0 0,19-52,-29 64,2-1,0 2,18-26,-6 9,56-109,9-13,55-73,-88 152,-38 59,-2-1,-1 0,19-39,-26 45,0 1,1 0,1 0,0 1,12-14,-19 26,-1 1,1-1,0 0,0 1,0-1,0 0,0 1,0-1,-1 1,1 0,1-1,-1 1,0 0,0-1,0 1,0 0,0 0,0 0,0 0,0 0,0 0,0 0,0 1,0-1,0 0,0 0,0 1,0-1,0 1,0-1,0 1,0-1,0 1,0 0,0-1,0 1,-1 0,1 0,0 0,0 1,6 5,-1 1,-1 0,9 14,-7-10,26 42,-16-24,2-1,1-1,26 29,54 44,95 109,-140-133,71 134,22 78,-94-159,-51-119,5 10,-8-20,1-1,-1 0,0 1,1-1,-1 0,1 1,-1-1,0 0,1 1,-1-1,1 0,-1 0,1 0,-1 0,1 1,-1-1,1 0,-1 0,1 0,-1 0,1 0,-1 0,1 0,-1 0,1 0,-1 0,1-1,-1 1,1 0,-1 0,0 0,1-1,-1 1,1 0,-1 0,1-1,-1 1,0 0,1-1,-1 1,1-1,17-16,-1-1,-1-1,0 0,-2-1,14-24,-1 4,170-220,-110 150,93-150,-1-37,181-323,-263 406,-33 66,-37 89,33-65,-29 54,-26 54,2 0,0 1,0 0,19-26,220-269,-206 266,-29 34,-1-2,0 1,11-18,63-96,-63 92,-1-1,18-43,-34 70,-4 6,0 0,0 1,1-1,-1 0,0 0,1 1,-1-1,0 0,1 1,-1-1,1 1,-1-1,1 1,0-1,-1 1,1-1,-1 1,1-1,0 1,-1 0,1-1,0 1,0 0,-1 0,1-1,0 1,0 0,-1 0,1 0,0 0,0 0,-1 0,1 0,0 0,0 0,-1 1,1-1,0 0,0 0,-1 1,1-1,0 0,-1 1,1-1,0 1,0 0,5 4,-1 0,0 0,0 0,5 9,-4-6,38 53,64 118,-89-144,89 187,-27-50,385 756,-429-854,-3 1,-3 2,-3 1,-4 1,14 86,-4 33,79 255,3-93,-100-316,-3 1,-2 0,-1 1,-3 0,3 68,-10-82,2 1,1 0,2-1,1 1,1-2,2 1,15 38,-11-44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7:48.5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1,'5'6,"-1"0,1 0,-1 1,-1 0,1-1,-1 1,0 1,2 7,3 8,16 44,-3 1,-3 1,12 93,8 218,-9 816,-53-715,24-450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7:49.2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1,'19'56,"-3"1,-1 1,7 76,-7-46,58 342,114 597,-174-970,-4-22,-1 1,3 58,-11-76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7:49.8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0,'2'1,"0"-1,0 1,0-1,0 1,0 0,0 0,0 0,-1 0,1 0,0 0,-1 0,1 1,-1-1,1 1,1 1,22 29,-21-26,14 21,-2 2,0 0,-2 1,-2 0,0 1,-2 0,-2 1,9 55,-4 27,-1 127,-12-224,2 303,10 216,-9-502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8:02.0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1,'0'8,"0"21,0 14,0 4,4 1,1 0,0 0,-2-5,0-1,3-5,0-4,-1-1,-1-1,-1-2,-2-3,0-5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8:03.1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1,'2'46,"1"0,3 0,19 73,-19-80,-1-1,-2 1,-2 0,-4 49,0 1,3-68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08:04.6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0,'4'0,"5"12,1 11,-2 14,-1 4,-2-2,-3 2,-1-4,0 1,-1-3,-1-4,1 2,-1-6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12:14.2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0 817,'7'4,"0"1,-1 0,1 0,-1 0,0 1,-1 0,9 12,-1-1,83 105,132 223,-220-332,-3-4,1 0,0 0,0-1,1 0,0 0,0-1,0 1,1-2,1 1,8 5,-16-12,-1 0,0 0,1 0,-1 1,1-1,-1 0,0 0,1 0,-1 0,1 0,-1 0,1 0,-1 0,1 0,-1 0,0 0,1-1,-1 1,1 0,-1 0,0 0,1 0,-1-1,1 1,-1 0,0 0,1-1,-1 1,0 0,0-1,1 1,-1 0,0-1,0 1,1 0,-1-2,5-8,0-1,-1 0,-1 0,1 0,-2-1,3-18,2-10,187-817,-88 466,-87 322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12:31.3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1 436,'67'-11,"448"-60,113 39,4 25,-93 2,-314-1,198-1,3 33,369 129,-510-91,456 78,14-59,1663-28,-1634-69,-528-3,265-54,-255 19,529-83,97 78,8 59,-855 0,34-1,-54-9,-1-2,82-13,0 4,2 5,0 4,132 6,227 27,63 2,965-37,-1427 10,1537-37,-1584 39,-1-2,1 0,0-2,-1 0,32-11,89-44,-85 33,294-123,-239 108,142-32,-193 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12:33.0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0 106,'2111'53,"-1350"-24,2438 66,-2619-80,-127 1,-121-1,38 5,-353-18,120 2,-115-5,1 0,-1-2,42-11,100-33,498-125,-459 138,314-12,211 40,-532 8,1050 0,294 1,-905 21,144-1,-576-25,184-4,-2-26,-147 6,391 8,220 65,-296-3,1141 65,-1577-106,-48-3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39.8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0,'12'35,"9"40,6 18,0 6,-6-3,-6-6,-5-13,-5-8,-3-9,-2-5,-1-5,0-11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29.0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109 0,'-4'1,"0"0,1 0,-1 0,0 0,1 1,-1-1,1 1,0 0,-1 0,1 0,0 1,0-1,0 1,1-1,-1 1,0 0,1 0,0 0,0 1,-2 3,-4 6,1 0,0 1,-8 25,14-35,-1 1,1 0,1 0,-1 0,1 0,0-1,0 1,0 0,0 0,1 0,0 0,0 0,0-1,1 1,0 0,0-1,0 1,0-1,1 0,-1 0,1 0,0 0,1 0,-1-1,0 1,1-1,0 0,0 0,0 0,0 0,0-1,1 0,-1 0,1 0,0 0,-1-1,1 0,0 0,0 0,6 0,15 3,-20-3,1 0,-1 0,1 0,0-1,10-1,-15 1,0-1,0 1,-1-1,1 1,0-1,-1 0,1 0,0 1,-1-1,1 0,-1-1,0 1,1 0,-1 0,0-1,0 1,1-1,-1 1,0-1,0 1,-1-1,1 1,0-1,-1 0,2-2,1-18,0 0,-1 0,-1-1,-1 1,-1 0,-5-27,6 46,0-1,-1 1,0 0,0 0,0 0,0 0,0 0,0 1,-1-1,0 0,1 1,-1-1,0 1,0-1,0 1,-1 0,1 0,-1 0,1 0,-1 0,1 0,-7-2,-8-2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0.4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67,'7'-6,"0"0,0 1,0 0,1 1,0-1,0 1,0 1,10-4,0 1,1 1,32-4,-48 9,1-1,-1 1,0 0,1 0,-1 0,0 0,0 0,1 1,-1-1,0 1,0 0,1 0,-1 0,0 1,0-1,0 1,-1 0,1-1,0 1,3 4,-2-1,-1 0,0 0,1 0,-2 0,1 1,-1-1,0 1,0 0,0 0,1 11,2 15,-2 0,-1 0,-1-1,-2 1,-1 0,-1 0,-2-1,-1 1,-2-1,-1-1,-20 46,25-67,0 1,-1-1,-1-1,1 1,-1-1,-14 15,-4-3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0.7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13,'6'0,"7"0,7 0,7 0,3 0,4-5,-5-3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1.1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0,'5'0,"3"29,5 38,1 31,-2 10,-4 10,-2 2,-3-8,-1-5,-2-10,0-10,-1-19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1.4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28,'5'-6,"9"-2,6 0,1 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2.1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0,'5'0,"9"0,6 0,7 0,4 0,3 6,0 1,-4 6,-8 18,-8 27,-18 14,-13 8,-10 1,0-8,-2-16,4-11,7-9,6-10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2.4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0,'0'6,"0"42,0 41,0 35,0 20,0-4,0-9,0-14,0-22,0-26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2.8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21,'6'0,"7"-5,8-3,0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3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1,'12'0,"3"6,-1 13,4 9,-2 6,-4 3,-3-11,-4-21,-3-29,-1-10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3.9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1,'5'4,"0"0,0 0,0-1,1 1,8 3,20 14,-25-14,1 2,-1-1,0 1,-1 1,14 19,-20-25,0-1,0 1,-1-1,1 1,-1 0,0 0,0 0,0-1,-1 1,1 0,-1 0,0 0,0 0,-1 0,1 0,-1 0,1 0,-1 0,-1 0,1-1,0 1,-3 4,-25 35,23-35,0 1,0-1,1 1,-8 17,-6 34,10-28,-18 39,23-63,0 0,0 0,-1 0,0 0,0-1,-1 0,0 0,0-1,-11 9,-7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6.1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233 0,'-6'17,"-1"24,-6 21,-7 24,-4 14,-5 1,3-4,-1-8,0-18,3-16,6-12,7-12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6:18:31.2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53,'0'-1,"-1"0,1-1,-1 1,1 0,-1-1,0 1,0 0,0 0,0 0,0 0,0 0,0 0,0 0,0 0,0 0,-2 0,-25-16,21 13,4 2,1 1,-1-1,1 1,-1 0,1 0,-1 0,0 0,0 0,0 1,1-1,-1 1,0 0,0 0,0 0,0 0,1 0,-1 1,0-1,0 1,0 0,1 0,-1 0,0 0,1 0,-1 1,1-1,-1 1,1 0,0-1,-3 4,-5 6,1 0,0 0,1 1,0 0,-6 14,1-3,9-17,0 1,1-1,0 1,0 0,-3 13,5-18,1 0,0 0,0-1,0 1,-1 0,2 0,-1-1,0 1,0 0,0-1,1 1,-1 0,1 0,0-1,-1 1,1-1,0 1,0-1,0 1,0-1,0 1,0-1,0 0,1 0,-1 1,0-1,1 0,-1 0,1 0,2 1,123 50,-115-48,0 1,-1-2,1 0,0 0,0-1,19 1,-26-3,0 0,-1 0,1-1,0 0,-1 1,1-2,0 1,-1-1,1 1,-1-1,0 0,0-1,0 1,0-1,0 0,0 0,-1 0,1 0,3-6,0 1,-2 0,1 0,-1-1,0 0,-1 0,0 0,0-1,-1 1,-1-1,1 0,-2 0,1 0,-1 0,-1 0,0 0,0 0,-3-17,3 25,-1-1,0 0,0 0,1 1,-2-1,1 1,0-1,0 1,-1-1,1 1,-1 0,0 0,0 0,0 0,0 0,0 0,0 0,0 1,-1-1,1 1,0 0,-1-1,1 1,-4-1,-11-5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6.5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1,'5'0,"14"17,16 18,6 8,3 2,-6 0,-10-8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6.8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0,'6'17,"2"29,5 24,0 35,-1 10,-4 10,-3 0,4-16,0-14,-1-17,-3-17,-1-13,-2-15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7.3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0,'6'0,"7"0,8 0,6 17,-2 41,-5 27,-6 16,-5 9,-5-8,-2-17,-2-16,-1-15,0-16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7.8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0,'6'41,"2"47,-1 32,-1 24,-2 6,-2-18,0-25,-2-37,0-30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8.1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0,'6'0,"7"0,2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48.9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1,'0'16,"2"0,7 32,0 5,-3 52,-5-65,13 79,-13-114,0-1,0 1,1-1,-1 0,1 0,0 0,0 0,1 0,-1 0,1 0,0-1,0 0,0 1,0-1,6 3,-4-2,1-1,0 1,0-2,0 1,0-1,1 0,-1 0,1 0,9 0,3-1,1 0,-1-2,0 0,1-1,-1-1,23-7,26-8,-40 10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1.3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21,'-1'-2,"0"1,-1-1,0 0,1 1,-1-1,0 1,0 0,0 0,0 0,0 0,0 0,0 0,0 0,0 1,0-1,0 1,-1-1,1 1,0 0,0 0,0 0,-1 0,1 0,0 0,0 1,-1-1,1 1,0 0,0 0,0-1,0 1,0 1,0-1,0 0,0 0,1 1,-1-1,0 1,1-1,-1 1,1 0,0-1,-1 1,1 0,0 0,0 0,-1 3,-2 7,1 0,0 0,1 1,1-1,0 0,0 1,1-1,1 1,0-1,0 1,2-1,-1 0,2 0,-1 0,2 0,0 0,0-1,1 0,0 0,1-1,0 1,0-1,16 15,-19-22,-1 0,1-1,0 1,0-1,0 1,0-1,0 0,1-1,-1 1,0-1,1 0,-1 0,1 0,0-1,-1 1,1-1,-1 0,1-1,0 1,-1-1,1 0,-1 0,1 0,-1-1,0 1,0-1,1 0,-1 0,0-1,-1 1,1-1,0 0,-1 0,1 0,-1-1,0 1,0-1,0 1,-1-1,0 0,1 0,-1 0,0 0,1-7,1 1,0 0,-2 0,1 0,-1 0,-1-1,1 1,-2-1,0 1,0 0,0-1,-2 1,1-1,-1 1,-1 0,-4-13,-9-7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1.8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1,'12'0,"21"6,16 7,17 2,-2 3,-1 0,-5-4,-7-4,-6-4,-6-3,-2-2,-3-1,-1 0,-6-1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2.4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0,'0'6,"0"13,0 9,0 6,0 2,0 2,0-1,0 0,0-1,6-7,1-2,6-6,7-7,-1 1,9-3,4-2,-2-4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7:30:53.3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0,'6'0,"13"0,21 0,21 0,17 0,2 0,-8 0,-22 12,-36 26,-32 19,-25 16,-5 8,0-10,3-11,2-11,10-13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6D44A-A563-4B45-9109-9275DAC84C53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22F78-1A3E-426E-9562-4B6C8D59ED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86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21838-05EF-A9E7-A059-7C1DC2110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3B746-1EE2-1DA3-A370-208405008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A4F58C-14B0-CB7C-CBFF-CF7A315C0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4BD9C9-917D-9B32-9BD7-B3ACA3245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53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E2D54-3B3D-7294-918F-02CDDF2A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73259E-040A-700A-E698-2FD6EBC6D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5D4A16-A55E-3D77-B6D8-98A43F615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BE4D19-4A3F-B9B4-61D0-59524D6A46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527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4393F-6776-7DF6-EA94-6D6E35496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74DB7E-0F02-D85C-4D79-C4022524F5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0606B7-03AA-B032-7E0B-D377608F3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1FA2CC-20DB-C75D-329E-8123D88DC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075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D7023-94E7-C58B-ADD9-C7AD2AEDE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1C2660-F584-08F2-36D3-CE1EC04DB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03FAB4-107D-BCE4-B243-6586E8014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64B33B-2454-C324-FBDA-B33F57FC1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46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C99FD-7ACD-7FE8-C80B-4691B7B4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3B7C7E-6382-69D8-7DAE-06BB6DB74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C1B091-9698-4F39-0A8B-A4D197D59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C8D1E1-AEE4-5D26-6D8C-A4CC44F3A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60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4C61D-DF0B-D4A6-6AB7-161F977A6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FE8975-E588-62E9-97F7-AE987A09F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1E9058-34F6-0F57-AC93-051632A46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C9A175-6AF6-ACAC-D1DA-B8A37FC93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662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ADBA-636F-E4BD-5F0F-2B79ABA16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D9AB7D-E1E7-8189-965C-F44D6A0AD7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E66B2-6F5B-F2D5-71BC-0BBEDEDAD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75BB13-DBC0-8275-33AD-F6B6DC34F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91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7BA98-BC18-3AA0-8D0C-9BC203810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CF7600-EA72-E7E9-F1BF-3D9D4E6BC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74A8A4-CA64-623A-435E-D33FD7944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08607D-4BD9-0CEF-6900-47FCB227F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65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372C3-869F-6550-42F3-D338B1615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A5E75D-BFE3-FD59-2D5F-B8C870A343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E6561C-4C24-70EC-2433-CE9CDB0E6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7164D3-3B9B-6FD8-AD31-2401BE143C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940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48D00-D681-DDD7-41D2-7A6C51C0C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590F1D-0553-39FE-6819-8244DBBDF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CC5E04-9EEC-E22F-FB80-33D88CD20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784740-52FF-6E94-0F9C-C5A429F44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708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07970-B03C-896D-538D-7A60BFA3A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FAC1E3-112C-54E7-03D5-EF9DDB617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E8DD11-017A-65D6-52AB-7F9EA2A92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8891EF-F974-C9F6-7539-2C682A0B10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87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B9E64-5BC7-E29B-A798-C0B932D37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DF56B6-530D-3D43-7B3A-B234836FF3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BD2052-A9F5-5480-0745-26C923AF8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688AA0-29A7-A4CC-B8B8-BD6C993FC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299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EBD3E-F9EE-E111-2C3D-C11FE3BFE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27DE7C-75BA-EB4B-AE56-7A2FFBDA0A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EDEFB3-0CEA-BBDA-2FB5-25EEAA6A5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557346-462D-E3AD-D75B-17B91CDF9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90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D3622-05B3-D171-721D-9231F558B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E52D7B-5EFC-7301-B84C-771B7280A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C5A769-7CC4-5B22-E387-BA35930B0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48A1C-B23D-2A42-E963-C79642182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375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15063-DFAA-4656-E14F-07097CDAF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AA54EA-EA81-BA6C-9D0E-28B31715F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E4C722-58BA-4BF2-9F9C-06A4BA4C3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E35A5-06F5-1061-25B7-05BF575E9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098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24592-3E3C-C2AC-E3DC-A4507CB2D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1D2798-7C31-76E2-6DD4-B177A6D08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C27E01-3B95-D3C6-3EC6-10482E7A9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B38E70-D833-5E44-4F4D-20BC3AF31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8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91BEB-9D9B-C120-D2A2-2A520C04A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D4A6B2-41A4-DBC0-D842-B6774C3683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56F2A8-201F-78C0-6FA5-CCFDE023E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1085B-B5A0-1F9B-2385-DD900AC3D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245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CBFA7-0071-C4A8-1E14-9F650921F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28DFB2-BF6F-EFEB-E565-435DEC28A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D549E3-DAF7-ED7B-C562-077473253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3B4BF4-CF18-AB9E-C7D9-E32A79791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212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6C6C5-8A16-B9D1-88F8-AC5B3E5C6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B20B0E-2C27-4E2C-EC5A-89A549822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23CFBC-E4FE-DA39-9544-AFDE73248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723B33-7663-509A-A35B-48A141682D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052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63726-BC70-281E-D450-3C5170DFB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FE4879-ECA6-F292-BBE8-CC5B736EC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2DD63-A436-ABB4-7447-9C0F18782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676DE3-3F58-3CCF-408C-6B9D34D57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9094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7B5C8-4753-8929-2B85-1CB3EA7AE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1357B5-75E2-D084-314B-96C51EF61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278D0A-BA7B-CC8E-7D8C-50A3661F3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4A243A-F41C-C501-19E8-626925A4B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857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A3E25-FDC4-636D-2174-0D614DA9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17688A-2E0D-38FE-59B0-F1714056A5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A58135-FCA6-C37B-6A50-F4AAA871F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A5191F-2C5E-90C5-6728-A16100B806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069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9FF01-0AF5-5D39-FBA5-5ADFFD561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E228B5-82AE-43A7-63B5-C415F39F9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9C1120-D384-CAA5-E980-83154F916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BD07ED-9EFF-A002-D27C-900CAB2AC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091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9A566-1AD5-391E-5289-2635CE47B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223EE1-F190-01CA-71FA-5990A9BA7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92C663-7A2B-BF17-1CFE-5EC9B02FE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0EBE94-CCFD-6A8D-3AF7-B3C042CF6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149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510BE-36F7-2E23-6368-C7F5E70DC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472733-8178-F2BF-BBD3-63185FD208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107980-60AC-EDA0-A843-6B1D0708F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9EC4E5-0030-9FFD-DA16-1824C5EE83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41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2F1D3-439F-661C-D6FB-48AC24629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A3BC19-AEBD-ACD8-B974-AA50E92F7A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45AA45-2ED4-E1B5-4B40-8825CBDC2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C77714-DB38-DB02-7524-2B2DC128F8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7326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96A26-8DAE-EC5F-0EFF-3A1DC7504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F6CBFB-E308-FC68-5F75-3542F74BE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A62FAE-3720-BFD9-5459-EEE00ACD2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C6372D-4896-864F-4DC2-0565908D9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101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D65AA-307D-9A8C-97C6-33642DE7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67AC6A-2CF8-2A76-136B-ABC97F166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F08BDA-BE27-CEF5-8A7C-C44B89832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6DF5F-61B9-2651-BB1C-ABCFB7D995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3177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37F8C-B6DC-DE6A-4393-F42D94A8C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0AE6F5-BA45-2319-9A6D-026FAC4948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A29A7D-0089-FF35-15C6-12247ADEE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49BACF-75B8-9DFF-BFA2-756CC698C4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155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D5365-3413-33F8-2456-2DD09B700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B7EF4E-1442-F5D9-3E77-DB8601D0FE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FB2654-F78C-9320-F9A7-4CCC848C2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FFEF00-D055-44D3-2312-1A5D3926BF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0321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85138-55E1-3072-4CAD-7141A76A0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FEA0F5-5C5A-7C67-BCDD-594241E8A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DD86EE-27D6-4589-DB73-9739FA440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77AE1B-06AE-F3D6-3EFB-07D00CEC4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7680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DBD4F-91AA-6B14-63C5-D01EE9801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7337B2-8238-A39D-4F7A-E6B01A98BF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1A47E9-8963-80C2-289C-572A023BF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4DEF9-A1A8-D7B5-FE72-707411CCA7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3112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01CC8-6C82-8A40-8655-E064F87AA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1CE3AE-1663-1FA8-441C-B37214577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103EF2-24D3-CE35-7D84-5FD4FCCB3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1F5E3F-77F0-9A47-C5BE-61029BDC6D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69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689D7-48AC-B8DC-C72F-7C7C3CC63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DE482F-53DD-A049-6AB4-9B5EA5CD7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C49E41-AEDE-09B9-2676-1CE69E140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3F29FA-624D-1384-9839-E851FBBF1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5227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950B-FAE9-D484-81D9-4739133A4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1A839C-A0CC-CC52-E942-C158D400DD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72980-A80C-D31E-B6A1-8B4B6DF10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82776-EE3D-64A4-9B2B-009F44756C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6203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67AAD-BCDC-114D-FC50-7B3A0CEF3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812B34-592C-87CE-2B0C-68DC55A40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165477-4851-CBBE-777E-6432C3550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8438B4-E64B-71A6-FA09-2078812C1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4170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0F3AC-8065-839F-A674-B62FFF3E6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30714D-4F5C-B5E0-92DE-103EBB61A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EA98F4-4269-558A-0476-8E56A2F2A3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D291C6-D7D6-3FC7-573E-159B90732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7867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1EAA3-5F9F-945B-2D22-9F2EC3878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3A43A2-A1CD-FF5B-D720-AFB80962E9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4B9D12-C35C-5892-A4EB-81D9FF6B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54FC5A-8E94-BA61-EE6D-122B50ED29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447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EB03E-F7B4-A417-7808-EDD24BCDE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36784B-D873-966A-6515-FF46C2542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3EEF7F-A99D-3EB2-CD40-B79C3A642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410F6E-E835-6E4E-0940-D9240E6AE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7874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7C466-C809-D0AB-0C75-229481206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AE4B27-39D6-9F3D-BF05-BA3C770C8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229AAC-84F8-D75D-492D-78189F9AE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B6F78-6606-68C3-B6B3-DCACDE0F2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696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B06E3-2EC4-FA3B-9DD2-2F7E289AC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D7B2F2-6DBF-0E02-0773-692291BF9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7BC482-4BBC-AABD-7371-459697AF5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343FA9-0126-44AD-4FEC-76CF249D0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610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37875-2D12-23DD-7271-5EF2FD3FE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4B80B8-0F27-B8F8-50C1-93D57253E0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167884-E4B6-908B-E6EB-14DCEDF75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9613DE-20AF-8E41-A71E-1554EE31DD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5817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5025-BA4E-60C2-FECE-47B27B90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93565A-7CE2-7F5E-B3F6-9DB8F28A9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6C2847-781E-CAE7-2748-270BEFBC5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985BA5-8061-5800-04FC-67099363A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2503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71A46-49B0-68E3-9780-3E74A4DAB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93C8BC-D834-8724-707A-4D32D76A3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748C6C-A22C-9451-0A64-012ABA031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405BE6-67A6-D4F3-C46C-F70F09019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441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D07A9-0D4D-690E-1B21-4B854353E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39A42F-0705-AB0D-3DB5-66823348D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856757-82A5-76B1-417D-5AFC768C0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EB65BC-9331-14E8-4D2E-667D2936BF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3316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C779F-1257-AB25-B123-0A945318C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D4358-F2C9-3830-89FB-45BA5800A3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A823BE-AF8D-B823-76AE-2A960AA41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F637C3-2399-C118-F7E4-55AF0EFAB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128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C7FDA-4C1A-1EFA-D257-5107927A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7BE88C-500F-75B1-AD91-FC4F1CAE2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C43EF4-3975-C384-0324-3C192DF57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4B58C-2E38-2C55-AAA0-A1D1FCD99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629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8E166-7B3A-64B5-B29C-5A90A9ECD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733D4D-E175-3C2E-3BDA-A567D9CDE0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4FD6BD-6AF6-FA35-CE3D-D4F5CD15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4B01D-DF01-1FFF-73B9-7968434B1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46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12F9E-8B5B-ED34-58EB-C92101DF4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5A0BAD-7769-A700-DAF7-45E236764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DA738-2AE4-F2A4-6D2B-7B0A33027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87365-9B58-ED17-6BCA-5CE81DDA47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1997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D6195-A1AF-E582-3436-6607BC8C3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3059F1-FD8A-98DE-47FF-B5035E4895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600D77-40A9-73C6-077C-CFC038F3B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A676E2-E637-96DB-471B-28FA40E13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850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770C0-998C-4F3B-6A0D-C50AE3838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09398B-69C0-68F6-E779-2602AB4B66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94083B-C564-2BCA-480A-2B8A2CC0C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08D823-3A5F-1134-2EB8-D6ABDA1FE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0339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0BBB1-24FB-0ADB-6667-786EE12B3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78B97E-5358-74DA-AA0F-0FE5E5967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DCCD48-7496-2A76-E8B3-C41AAFD0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FA6D9D-9224-A743-031A-40EC4D589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0376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B783F-0AE0-71A7-C06C-FD9D39A42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64D3CE-8B25-F7A4-DF74-456E737E9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AC0E75-A651-90F1-0A90-48EF830BF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0EA579-F011-D12C-4FD6-5875CA243C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0985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3986D-6C7F-9D91-225D-D41376A7F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3624CE-427D-BB43-94F0-40224E56C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7E84E4-6FBD-7B3F-073B-FDD99E183B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289C70-6829-9411-9421-52F14E752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1405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4F40A-2C92-0A62-D250-E4661D830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53516D-8290-AF65-4BD4-31BDC388C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A32F7F-2519-BB29-B5DF-5EFC9C6C0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332123-D57C-3937-E497-4FBF1CE424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87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DF854-A439-F7EE-CB6C-8D6FBDCDC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0B04B8-B9A5-F418-379D-EA1A958F6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2183D3-BA03-F637-A84A-39B05B6FB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22395D-60EF-24D9-A0E8-ACD8E8DBF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5780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4B62E-AB6B-BBEC-F317-3F5D5B240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A8DB14-DFC3-EAE1-67FD-5B351DCA0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EFEA2-E99A-B97F-B2B9-3B94DAF36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DC5BA6-A0CE-B792-DB75-B3F848953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456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98C8-D661-1897-EADE-31A24D864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8CC991-BBA5-6173-7706-2B533DBFFA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AB51FB-6AFF-1F13-B02D-BA98CF4A0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A168DD-591F-4EF6-575E-CF85E94EF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0783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08A6F-F81E-8860-D1EF-8A2E4497D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1A3BFC-94CB-E609-2701-A5FD8171E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EF47CB-B81B-AB1F-E0D8-38F88BBA0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05ED7-5AFE-F8FE-DCC4-5E061514A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9491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D1B9-3946-337E-7994-0661304D4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9ABD47B-FAC6-D079-E021-CA2BA613EE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E6F7F3-79DF-0599-38F9-B42E6A798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2B5693-752A-D35F-0B12-4EBDDB832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4670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E11DF-EBDF-7617-8EA3-1993352EF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3EBFC0-63C6-22D8-FBDA-7BE57EE37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2DD1DE-66ED-4F6D-BE0F-96E574C6C4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8524E3-ABEC-668D-2745-A18566D54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8570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A28A9-20A5-0CD9-E029-820E05A84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5EE2DB-278F-6C34-CFE4-DD3AFA41B5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E695D-BADC-D589-FD70-C9F830402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105810-62BF-99CD-7286-A461C9E0D3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0966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633FC-D0FE-7472-7CFC-533939F8E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830563-69D5-084D-01E4-59960B438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840C18-C39B-EEA2-191C-44FDCFEE4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9A209B-5C31-CB03-AD40-55B0E25EB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9998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880A4-4EF3-8C80-2EBF-9748EC52C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A35556-A72E-DF59-BA5D-B3706373D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42CC34-2EA2-2766-EF52-D629B06B7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1CAF6-7BEC-D7F7-8DDB-B9E903206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1450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02186-F686-EF25-1501-A451E76A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9DECEB-AF6F-E1EF-3F09-0A8820FDA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9BD739-472B-80EC-817B-1CDC7998A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583DC9-ABBA-46B8-6962-A63F47CDF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285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6E114-2192-ADAF-27C0-898D90AB6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2D4AF8-732D-870C-7A16-C34137A03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8FEEC5-23E5-2179-C8FE-610D57750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E27D42-B593-312B-F47F-9637E17D3D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80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A1EB7-0604-1D9F-E99B-A138D5CD0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78C875-8238-ECB4-22C9-5E67ABAD26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46E992-99A0-D297-A6D2-9C934568F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6A778D-D7CC-4BE2-1D82-84E34755D1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98934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ABF05-2FED-332C-497F-C5B95FEF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E180E6-457B-944D-6366-67530A6C7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CE0D4D-B086-B840-7EF9-11A982540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FAEEEB-9732-371F-24A7-464648AE0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7745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1A13A-161A-9AB7-B121-A5691177D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6010EE-DAE3-5BD4-727B-2BFAD6B55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A41BF2-A25E-6C41-6DEC-0CC04B5D6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62E375-C7B6-FB83-E7C0-C0C8CDEE3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0504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D5D48-4EE7-49F2-063C-72BEBDEF2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B38BAF-6C25-1418-E04E-9ECFA76A1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633693-110B-E414-50DE-E4C2D15EF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B8D0DD-2B4B-09B0-D210-8E32216CC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3889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45719-858E-0D59-7496-5C56DD9A9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2F4F2F-DDD4-516B-AAB9-773238960A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7F260B-C987-D70E-403D-FE9D2452B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F1C9EF-7D3B-268E-C249-3CF3B5099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505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32EB1-E0B0-4C14-58F4-BA80E1FD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3BD20B-718F-6AB5-FF75-CF6C43ECF0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3DFA80-5C0E-4630-BE8C-5C85E19CB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C9415C-3975-B7A0-26C0-BAC0CB803D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98026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B747-05DC-9F04-EC16-803C8793A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0ED89F-20A7-5E14-110B-A9951917C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596BBE-45FF-C7CD-0AA3-63B3B60B1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DC5420-E080-5312-9225-7B920D362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144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3C2BD-C133-F5E9-9F2D-F9557426D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597DFE-7619-ACA5-8B85-6935AB41A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36C25B-C2A1-0166-CEC1-909B38A4F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445264-4189-DE5B-E3B1-50227B310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3432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75F9B-AD8E-A6AE-13FC-DC8F91415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E47A35-3BAB-D75E-AD23-5A4F5DC4E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AFC6EF-6593-FA0D-3573-26F185B7B4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C81CB-B6ED-624D-6353-08838953F4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9904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B17B9-5C4E-1624-BDDA-F83528C0E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3EA6EB-8C9B-4FCA-E9AE-A7F7417D6D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1CA490-CBB7-56CC-BA23-FDE6435F8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4D5D10-4DB3-5153-D42F-E49B66B00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8480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D93A3-306B-1B1C-EEF6-C07272C57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FD07E1-8EA0-F18B-BD3B-0E3F61B8D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22859B-A266-40FD-6F9A-F24F8FAB8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343AAC-ABA6-D838-3049-1F8A92021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9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4741D-B9E0-8586-565A-99657E298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0FAA17-E290-99A3-DD0F-0C39EFA24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FE701-9A5B-43C3-0F2E-35255CE43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B43936-A837-5D4F-F6D7-7CA8E1FBC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402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8924D-BEED-FA22-456F-118DD2905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ADE5E5-4203-2AED-358C-21BEEB981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EA6914-143E-F82B-46E4-76083FE4B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5177EF-6AF4-AD1C-A27F-DED084F87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1600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92450-5288-87F7-2989-45845585C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943481-6DB4-12BC-438A-F29CC2270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756069-1B11-0ED1-46CF-269D4A53A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00FAC2-AF2F-BB5C-40DF-BA2CC02DC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3231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3441E-36D8-9B26-7570-3B269C6C4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0CF42F-DFF5-462F-0C6E-B684196C77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CC8A35-BC60-D279-0636-636889B72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38483F-3D00-76DF-C7F5-03A64A06D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11958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BE538-A33E-83A4-B207-B18A07D87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EBD7F7-4AEF-ED66-146F-006B9F5A4B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A3BD17-546E-1017-9EA1-8771C6D68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D074E3-EEE9-8D2B-BBBD-73A384805B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2681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476BA-9383-75D0-553D-22022862A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0397E0-2D78-B008-3097-DEA9B496B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13DF89-DD8B-9230-A627-250AD179A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3A68D2-B376-B41F-FED8-B45D9DD044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4665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C6F1C-A057-2BF6-D990-A519918D8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F1D366-037C-9F34-BC9F-278CDC24F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F04B19-BC88-B18C-8361-67314D84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DA8933-957D-8843-2A90-04D5FCCE72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85273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C1268-F35E-6BD7-5DA7-0C8632E94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548CC7-7058-8520-0C13-452D1017B9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FF80E5-8835-6B40-ED52-95B9B7292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247A4-C1AF-1815-B72E-8A48BF1E1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8139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63E55-DB8F-12EF-ECD9-46784EABC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EC87E9-65AB-1896-5FCE-26C8C5FEE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FFE663-E9F6-6397-360E-4C860AD0A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C31954-1CD8-AE9A-DA8C-1859E187E6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58518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09F5B-774E-DE45-41F6-04BE118B0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3C9C90-0527-D222-2A8F-7F1469049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F4057A-B12B-678D-8C69-B9C18AAE4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6E7921-42A4-5527-DF2E-3E328221B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63941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A0D78-A493-C9B8-9635-8AAEED08D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746DC3-BD2B-E465-BE1B-E1DE13B3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AF0757-83A9-A117-FA52-5EA798159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6F1375-72DF-F6D0-F761-AEB4EC42DE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437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62DD8-B2A7-2696-1FF8-40DFD5523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45AF8E-494C-AE7D-EBF5-C6E785C3C9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537B01-5212-1E10-0BA1-B28CFB7F0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EF6C72-B0BC-0DE4-5300-68CDD72FB3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30052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6BA06-2A80-3CD4-C5D7-C487BF599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97BD95-A501-3050-A226-469B053FE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BBCB85-C19D-3B8F-1180-8D691DC7D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65467A-5C5F-0910-0022-3BD035BFE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50171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B4AF0-18DF-ED6F-40C6-A621CF268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0D7F6F-9955-AB02-2EC0-FFFCB6B65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BCE7FD-B7E7-086C-7E6C-EF0865EFF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BC79E-75FD-122F-0493-46C0325EE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1317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13F66-0A8F-14B0-1EEC-7A4F5ECBB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08C4D7-A84D-A2AC-2927-A858C0066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CE69D6-FC5C-8442-46BB-44217ABAB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41B24C-95B3-BBAE-C845-15BE11617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952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50DB4-7FB6-68DF-351D-7EBA8EF3D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09F123-9CF0-ACB0-2B29-8029B5EEA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98533C-6517-F4C2-0D9E-7D8E510A5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17A31-E04E-552E-BD5E-D951833606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533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921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8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18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583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81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6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299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79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93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95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367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A0CC7-3447-4EAE-8114-4AE158E9D7C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21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Rvz4Cq55990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14.xml"/><Relationship Id="rId26" Type="http://schemas.openxmlformats.org/officeDocument/2006/relationships/customXml" Target="../ink/ink18.xml"/><Relationship Id="rId39" Type="http://schemas.openxmlformats.org/officeDocument/2006/relationships/image" Target="../media/image35.png"/><Relationship Id="rId21" Type="http://schemas.openxmlformats.org/officeDocument/2006/relationships/image" Target="../media/image26.png"/><Relationship Id="rId34" Type="http://schemas.openxmlformats.org/officeDocument/2006/relationships/customXml" Target="../ink/ink22.xml"/><Relationship Id="rId42" Type="http://schemas.openxmlformats.org/officeDocument/2006/relationships/customXml" Target="../ink/ink26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13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21.png"/><Relationship Id="rId24" Type="http://schemas.openxmlformats.org/officeDocument/2006/relationships/customXml" Target="../ink/ink17.xml"/><Relationship Id="rId32" Type="http://schemas.openxmlformats.org/officeDocument/2006/relationships/customXml" Target="../ink/ink21.xml"/><Relationship Id="rId37" Type="http://schemas.openxmlformats.org/officeDocument/2006/relationships/image" Target="../media/image34.png"/><Relationship Id="rId40" Type="http://schemas.openxmlformats.org/officeDocument/2006/relationships/customXml" Target="../ink/ink25.xml"/><Relationship Id="rId45" Type="http://schemas.openxmlformats.org/officeDocument/2006/relationships/image" Target="../media/image38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19.xml"/><Relationship Id="rId36" Type="http://schemas.openxmlformats.org/officeDocument/2006/relationships/customXml" Target="../ink/ink23.xml"/><Relationship Id="rId10" Type="http://schemas.openxmlformats.org/officeDocument/2006/relationships/customXml" Target="../ink/ink10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4" Type="http://schemas.openxmlformats.org/officeDocument/2006/relationships/customXml" Target="../ink/ink27.xml"/><Relationship Id="rId4" Type="http://schemas.openxmlformats.org/officeDocument/2006/relationships/customXml" Target="../ink/ink7.xml"/><Relationship Id="rId9" Type="http://schemas.openxmlformats.org/officeDocument/2006/relationships/image" Target="../media/image20.png"/><Relationship Id="rId14" Type="http://schemas.openxmlformats.org/officeDocument/2006/relationships/customXml" Target="../ink/ink12.xml"/><Relationship Id="rId22" Type="http://schemas.openxmlformats.org/officeDocument/2006/relationships/customXml" Target="../ink/ink16.xml"/><Relationship Id="rId27" Type="http://schemas.openxmlformats.org/officeDocument/2006/relationships/image" Target="../media/image29.png"/><Relationship Id="rId30" Type="http://schemas.openxmlformats.org/officeDocument/2006/relationships/customXml" Target="../ink/ink20.xml"/><Relationship Id="rId35" Type="http://schemas.openxmlformats.org/officeDocument/2006/relationships/image" Target="../media/image33.png"/><Relationship Id="rId43" Type="http://schemas.openxmlformats.org/officeDocument/2006/relationships/image" Target="../media/image37.png"/><Relationship Id="rId8" Type="http://schemas.openxmlformats.org/officeDocument/2006/relationships/customXml" Target="../ink/ink9.xml"/><Relationship Id="rId3" Type="http://schemas.openxmlformats.org/officeDocument/2006/relationships/image" Target="../media/image17.png"/><Relationship Id="rId12" Type="http://schemas.openxmlformats.org/officeDocument/2006/relationships/customXml" Target="../ink/ink11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38" Type="http://schemas.openxmlformats.org/officeDocument/2006/relationships/customXml" Target="../ink/ink24.xml"/><Relationship Id="rId20" Type="http://schemas.openxmlformats.org/officeDocument/2006/relationships/customXml" Target="../ink/ink15.xml"/><Relationship Id="rId4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29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5" Type="http://schemas.openxmlformats.org/officeDocument/2006/relationships/image" Target="../media/image50.png"/><Relationship Id="rId4" Type="http://schemas.openxmlformats.org/officeDocument/2006/relationships/customXml" Target="../ink/ink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5" Type="http://schemas.openxmlformats.org/officeDocument/2006/relationships/image" Target="../media/image53.png"/><Relationship Id="rId4" Type="http://schemas.openxmlformats.org/officeDocument/2006/relationships/customXml" Target="../ink/ink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6.xml"/><Relationship Id="rId21" Type="http://schemas.openxmlformats.org/officeDocument/2006/relationships/image" Target="../media/image70.png"/><Relationship Id="rId42" Type="http://schemas.openxmlformats.org/officeDocument/2006/relationships/customXml" Target="../ink/ink54.xml"/><Relationship Id="rId47" Type="http://schemas.openxmlformats.org/officeDocument/2006/relationships/image" Target="../media/image83.png"/><Relationship Id="rId63" Type="http://schemas.openxmlformats.org/officeDocument/2006/relationships/image" Target="../media/image91.png"/><Relationship Id="rId68" Type="http://schemas.openxmlformats.org/officeDocument/2006/relationships/customXml" Target="../ink/ink67.xml"/><Relationship Id="rId84" Type="http://schemas.openxmlformats.org/officeDocument/2006/relationships/customXml" Target="../ink/ink75.xml"/><Relationship Id="rId16" Type="http://schemas.openxmlformats.org/officeDocument/2006/relationships/customXml" Target="../ink/ink41.xml"/><Relationship Id="rId11" Type="http://schemas.openxmlformats.org/officeDocument/2006/relationships/image" Target="../media/image65.png"/><Relationship Id="rId32" Type="http://schemas.openxmlformats.org/officeDocument/2006/relationships/customXml" Target="../ink/ink49.xml"/><Relationship Id="rId37" Type="http://schemas.openxmlformats.org/officeDocument/2006/relationships/image" Target="../media/image78.png"/><Relationship Id="rId53" Type="http://schemas.openxmlformats.org/officeDocument/2006/relationships/image" Target="../media/image86.png"/><Relationship Id="rId58" Type="http://schemas.openxmlformats.org/officeDocument/2006/relationships/customXml" Target="../ink/ink62.xml"/><Relationship Id="rId74" Type="http://schemas.openxmlformats.org/officeDocument/2006/relationships/customXml" Target="../ink/ink70.xml"/><Relationship Id="rId79" Type="http://schemas.openxmlformats.org/officeDocument/2006/relationships/image" Target="../media/image99.png"/><Relationship Id="rId5" Type="http://schemas.openxmlformats.org/officeDocument/2006/relationships/image" Target="../media/image62.png"/><Relationship Id="rId19" Type="http://schemas.openxmlformats.org/officeDocument/2006/relationships/image" Target="../media/image69.png"/><Relationship Id="rId14" Type="http://schemas.openxmlformats.org/officeDocument/2006/relationships/customXml" Target="../ink/ink40.xml"/><Relationship Id="rId22" Type="http://schemas.openxmlformats.org/officeDocument/2006/relationships/customXml" Target="../ink/ink44.xml"/><Relationship Id="rId27" Type="http://schemas.openxmlformats.org/officeDocument/2006/relationships/image" Target="../media/image73.png"/><Relationship Id="rId30" Type="http://schemas.openxmlformats.org/officeDocument/2006/relationships/customXml" Target="../ink/ink48.xml"/><Relationship Id="rId35" Type="http://schemas.openxmlformats.org/officeDocument/2006/relationships/image" Target="../media/image77.png"/><Relationship Id="rId43" Type="http://schemas.openxmlformats.org/officeDocument/2006/relationships/image" Target="../media/image81.png"/><Relationship Id="rId48" Type="http://schemas.openxmlformats.org/officeDocument/2006/relationships/customXml" Target="../ink/ink57.xml"/><Relationship Id="rId56" Type="http://schemas.openxmlformats.org/officeDocument/2006/relationships/customXml" Target="../ink/ink61.xml"/><Relationship Id="rId64" Type="http://schemas.openxmlformats.org/officeDocument/2006/relationships/customXml" Target="../ink/ink65.xml"/><Relationship Id="rId69" Type="http://schemas.openxmlformats.org/officeDocument/2006/relationships/image" Target="../media/image94.png"/><Relationship Id="rId77" Type="http://schemas.openxmlformats.org/officeDocument/2006/relationships/image" Target="../media/image98.png"/><Relationship Id="rId8" Type="http://schemas.openxmlformats.org/officeDocument/2006/relationships/customXml" Target="../ink/ink37.xml"/><Relationship Id="rId51" Type="http://schemas.openxmlformats.org/officeDocument/2006/relationships/image" Target="../media/image85.png"/><Relationship Id="rId72" Type="http://schemas.openxmlformats.org/officeDocument/2006/relationships/customXml" Target="../ink/ink69.xml"/><Relationship Id="rId80" Type="http://schemas.openxmlformats.org/officeDocument/2006/relationships/customXml" Target="../ink/ink73.xml"/><Relationship Id="rId85" Type="http://schemas.openxmlformats.org/officeDocument/2006/relationships/image" Target="../media/image102.png"/><Relationship Id="rId3" Type="http://schemas.openxmlformats.org/officeDocument/2006/relationships/image" Target="../media/image61.png"/><Relationship Id="rId12" Type="http://schemas.openxmlformats.org/officeDocument/2006/relationships/customXml" Target="../ink/ink39.xml"/><Relationship Id="rId17" Type="http://schemas.openxmlformats.org/officeDocument/2006/relationships/image" Target="../media/image68.png"/><Relationship Id="rId25" Type="http://schemas.openxmlformats.org/officeDocument/2006/relationships/image" Target="../media/image72.png"/><Relationship Id="rId33" Type="http://schemas.openxmlformats.org/officeDocument/2006/relationships/image" Target="../media/image76.png"/><Relationship Id="rId38" Type="http://schemas.openxmlformats.org/officeDocument/2006/relationships/customXml" Target="../ink/ink52.xml"/><Relationship Id="rId46" Type="http://schemas.openxmlformats.org/officeDocument/2006/relationships/customXml" Target="../ink/ink56.xml"/><Relationship Id="rId59" Type="http://schemas.openxmlformats.org/officeDocument/2006/relationships/image" Target="../media/image89.png"/><Relationship Id="rId67" Type="http://schemas.openxmlformats.org/officeDocument/2006/relationships/image" Target="../media/image93.png"/><Relationship Id="rId20" Type="http://schemas.openxmlformats.org/officeDocument/2006/relationships/customXml" Target="../ink/ink43.xml"/><Relationship Id="rId41" Type="http://schemas.openxmlformats.org/officeDocument/2006/relationships/image" Target="../media/image80.png"/><Relationship Id="rId54" Type="http://schemas.openxmlformats.org/officeDocument/2006/relationships/customXml" Target="../ink/ink60.xml"/><Relationship Id="rId62" Type="http://schemas.openxmlformats.org/officeDocument/2006/relationships/customXml" Target="../ink/ink64.xml"/><Relationship Id="rId70" Type="http://schemas.openxmlformats.org/officeDocument/2006/relationships/customXml" Target="../ink/ink68.xml"/><Relationship Id="rId75" Type="http://schemas.openxmlformats.org/officeDocument/2006/relationships/image" Target="../media/image97.png"/><Relationship Id="rId83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15" Type="http://schemas.openxmlformats.org/officeDocument/2006/relationships/image" Target="../media/image67.png"/><Relationship Id="rId23" Type="http://schemas.openxmlformats.org/officeDocument/2006/relationships/image" Target="../media/image71.png"/><Relationship Id="rId28" Type="http://schemas.openxmlformats.org/officeDocument/2006/relationships/customXml" Target="../ink/ink47.xml"/><Relationship Id="rId36" Type="http://schemas.openxmlformats.org/officeDocument/2006/relationships/customXml" Target="../ink/ink51.xml"/><Relationship Id="rId49" Type="http://schemas.openxmlformats.org/officeDocument/2006/relationships/image" Target="../media/image84.png"/><Relationship Id="rId57" Type="http://schemas.openxmlformats.org/officeDocument/2006/relationships/image" Target="../media/image88.png"/><Relationship Id="rId10" Type="http://schemas.openxmlformats.org/officeDocument/2006/relationships/customXml" Target="../ink/ink38.xml"/><Relationship Id="rId31" Type="http://schemas.openxmlformats.org/officeDocument/2006/relationships/image" Target="../media/image75.png"/><Relationship Id="rId44" Type="http://schemas.openxmlformats.org/officeDocument/2006/relationships/customXml" Target="../ink/ink55.xml"/><Relationship Id="rId52" Type="http://schemas.openxmlformats.org/officeDocument/2006/relationships/customXml" Target="../ink/ink59.xml"/><Relationship Id="rId60" Type="http://schemas.openxmlformats.org/officeDocument/2006/relationships/customXml" Target="../ink/ink63.xml"/><Relationship Id="rId65" Type="http://schemas.openxmlformats.org/officeDocument/2006/relationships/image" Target="../media/image92.png"/><Relationship Id="rId73" Type="http://schemas.openxmlformats.org/officeDocument/2006/relationships/image" Target="../media/image96.png"/><Relationship Id="rId78" Type="http://schemas.openxmlformats.org/officeDocument/2006/relationships/customXml" Target="../ink/ink72.xml"/><Relationship Id="rId81" Type="http://schemas.openxmlformats.org/officeDocument/2006/relationships/image" Target="../media/image100.png"/><Relationship Id="rId4" Type="http://schemas.openxmlformats.org/officeDocument/2006/relationships/customXml" Target="../ink/ink35.xml"/><Relationship Id="rId9" Type="http://schemas.openxmlformats.org/officeDocument/2006/relationships/image" Target="../media/image64.png"/><Relationship Id="rId13" Type="http://schemas.openxmlformats.org/officeDocument/2006/relationships/image" Target="../media/image66.png"/><Relationship Id="rId18" Type="http://schemas.openxmlformats.org/officeDocument/2006/relationships/customXml" Target="../ink/ink42.xml"/><Relationship Id="rId39" Type="http://schemas.openxmlformats.org/officeDocument/2006/relationships/image" Target="../media/image79.png"/><Relationship Id="rId34" Type="http://schemas.openxmlformats.org/officeDocument/2006/relationships/customXml" Target="../ink/ink50.xml"/><Relationship Id="rId50" Type="http://schemas.openxmlformats.org/officeDocument/2006/relationships/customXml" Target="../ink/ink58.xml"/><Relationship Id="rId55" Type="http://schemas.openxmlformats.org/officeDocument/2006/relationships/image" Target="../media/image87.png"/><Relationship Id="rId76" Type="http://schemas.openxmlformats.org/officeDocument/2006/relationships/customXml" Target="../ink/ink71.xml"/><Relationship Id="rId7" Type="http://schemas.openxmlformats.org/officeDocument/2006/relationships/image" Target="../media/image63.png"/><Relationship Id="rId71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29" Type="http://schemas.openxmlformats.org/officeDocument/2006/relationships/image" Target="../media/image74.png"/><Relationship Id="rId24" Type="http://schemas.openxmlformats.org/officeDocument/2006/relationships/customXml" Target="../ink/ink45.xml"/><Relationship Id="rId40" Type="http://schemas.openxmlformats.org/officeDocument/2006/relationships/customXml" Target="../ink/ink53.xml"/><Relationship Id="rId45" Type="http://schemas.openxmlformats.org/officeDocument/2006/relationships/image" Target="../media/image82.png"/><Relationship Id="rId66" Type="http://schemas.openxmlformats.org/officeDocument/2006/relationships/customXml" Target="../ink/ink66.xml"/><Relationship Id="rId61" Type="http://schemas.openxmlformats.org/officeDocument/2006/relationships/image" Target="../media/image90.png"/><Relationship Id="rId82" Type="http://schemas.openxmlformats.org/officeDocument/2006/relationships/customXml" Target="../ink/ink7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customXml" Target="../ink/ink7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8.xml"/><Relationship Id="rId5" Type="http://schemas.openxmlformats.org/officeDocument/2006/relationships/image" Target="../media/image115.png"/><Relationship Id="rId4" Type="http://schemas.openxmlformats.org/officeDocument/2006/relationships/customXml" Target="../ink/ink7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4.png"/><Relationship Id="rId21" Type="http://schemas.openxmlformats.org/officeDocument/2006/relationships/customXml" Target="../ink/ink87.xml"/><Relationship Id="rId42" Type="http://schemas.openxmlformats.org/officeDocument/2006/relationships/image" Target="../media/image142.png"/><Relationship Id="rId47" Type="http://schemas.openxmlformats.org/officeDocument/2006/relationships/customXml" Target="../ink/ink100.xml"/><Relationship Id="rId63" Type="http://schemas.openxmlformats.org/officeDocument/2006/relationships/customXml" Target="../ink/ink108.xml"/><Relationship Id="rId68" Type="http://schemas.openxmlformats.org/officeDocument/2006/relationships/image" Target="../media/image155.png"/><Relationship Id="rId84" Type="http://schemas.openxmlformats.org/officeDocument/2006/relationships/image" Target="../media/image163.png"/><Relationship Id="rId89" Type="http://schemas.openxmlformats.org/officeDocument/2006/relationships/customXml" Target="../ink/ink121.xml"/><Relationship Id="rId16" Type="http://schemas.openxmlformats.org/officeDocument/2006/relationships/image" Target="../media/image129.png"/><Relationship Id="rId11" Type="http://schemas.openxmlformats.org/officeDocument/2006/relationships/customXml" Target="../ink/ink82.xml"/><Relationship Id="rId32" Type="http://schemas.openxmlformats.org/officeDocument/2006/relationships/image" Target="../media/image137.png"/><Relationship Id="rId37" Type="http://schemas.openxmlformats.org/officeDocument/2006/relationships/customXml" Target="../ink/ink95.xml"/><Relationship Id="rId53" Type="http://schemas.openxmlformats.org/officeDocument/2006/relationships/customXml" Target="../ink/ink103.xml"/><Relationship Id="rId58" Type="http://schemas.openxmlformats.org/officeDocument/2006/relationships/image" Target="../media/image150.png"/><Relationship Id="rId74" Type="http://schemas.openxmlformats.org/officeDocument/2006/relationships/image" Target="../media/image158.png"/><Relationship Id="rId79" Type="http://schemas.openxmlformats.org/officeDocument/2006/relationships/customXml" Target="../ink/ink116.xml"/><Relationship Id="rId5" Type="http://schemas.openxmlformats.org/officeDocument/2006/relationships/customXml" Target="../ink/ink79.xml"/><Relationship Id="rId90" Type="http://schemas.openxmlformats.org/officeDocument/2006/relationships/image" Target="../media/image166.png"/><Relationship Id="rId14" Type="http://schemas.openxmlformats.org/officeDocument/2006/relationships/image" Target="../media/image128.png"/><Relationship Id="rId22" Type="http://schemas.openxmlformats.org/officeDocument/2006/relationships/image" Target="../media/image132.png"/><Relationship Id="rId27" Type="http://schemas.openxmlformats.org/officeDocument/2006/relationships/customXml" Target="../ink/ink90.xml"/><Relationship Id="rId30" Type="http://schemas.openxmlformats.org/officeDocument/2006/relationships/image" Target="../media/image136.png"/><Relationship Id="rId35" Type="http://schemas.openxmlformats.org/officeDocument/2006/relationships/customXml" Target="../ink/ink94.xml"/><Relationship Id="rId43" Type="http://schemas.openxmlformats.org/officeDocument/2006/relationships/customXml" Target="../ink/ink98.xml"/><Relationship Id="rId48" Type="http://schemas.openxmlformats.org/officeDocument/2006/relationships/image" Target="../media/image145.png"/><Relationship Id="rId56" Type="http://schemas.openxmlformats.org/officeDocument/2006/relationships/image" Target="../media/image149.png"/><Relationship Id="rId64" Type="http://schemas.openxmlformats.org/officeDocument/2006/relationships/image" Target="../media/image153.png"/><Relationship Id="rId69" Type="http://schemas.openxmlformats.org/officeDocument/2006/relationships/customXml" Target="../ink/ink111.xml"/><Relationship Id="rId77" Type="http://schemas.openxmlformats.org/officeDocument/2006/relationships/customXml" Target="../ink/ink115.xml"/><Relationship Id="rId8" Type="http://schemas.openxmlformats.org/officeDocument/2006/relationships/image" Target="../media/image125.png"/><Relationship Id="rId51" Type="http://schemas.openxmlformats.org/officeDocument/2006/relationships/customXml" Target="../ink/ink102.xml"/><Relationship Id="rId72" Type="http://schemas.openxmlformats.org/officeDocument/2006/relationships/image" Target="../media/image157.png"/><Relationship Id="rId80" Type="http://schemas.openxmlformats.org/officeDocument/2006/relationships/image" Target="../media/image161.png"/><Relationship Id="rId85" Type="http://schemas.openxmlformats.org/officeDocument/2006/relationships/customXml" Target="../ink/ink119.xml"/><Relationship Id="rId3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customXml" Target="../ink/ink85.xml"/><Relationship Id="rId25" Type="http://schemas.openxmlformats.org/officeDocument/2006/relationships/customXml" Target="../ink/ink89.xml"/><Relationship Id="rId33" Type="http://schemas.openxmlformats.org/officeDocument/2006/relationships/customXml" Target="../ink/ink93.xml"/><Relationship Id="rId38" Type="http://schemas.openxmlformats.org/officeDocument/2006/relationships/image" Target="../media/image140.png"/><Relationship Id="rId46" Type="http://schemas.openxmlformats.org/officeDocument/2006/relationships/image" Target="../media/image144.png"/><Relationship Id="rId59" Type="http://schemas.openxmlformats.org/officeDocument/2006/relationships/customXml" Target="../ink/ink106.xml"/><Relationship Id="rId67" Type="http://schemas.openxmlformats.org/officeDocument/2006/relationships/customXml" Target="../ink/ink110.xml"/><Relationship Id="rId20" Type="http://schemas.openxmlformats.org/officeDocument/2006/relationships/image" Target="../media/image131.png"/><Relationship Id="rId41" Type="http://schemas.openxmlformats.org/officeDocument/2006/relationships/customXml" Target="../ink/ink97.xml"/><Relationship Id="rId54" Type="http://schemas.openxmlformats.org/officeDocument/2006/relationships/image" Target="../media/image148.png"/><Relationship Id="rId62" Type="http://schemas.openxmlformats.org/officeDocument/2006/relationships/image" Target="../media/image152.png"/><Relationship Id="rId70" Type="http://schemas.openxmlformats.org/officeDocument/2006/relationships/image" Target="../media/image156.png"/><Relationship Id="rId75" Type="http://schemas.openxmlformats.org/officeDocument/2006/relationships/customXml" Target="../ink/ink114.xml"/><Relationship Id="rId83" Type="http://schemas.openxmlformats.org/officeDocument/2006/relationships/customXml" Target="../ink/ink118.xml"/><Relationship Id="rId88" Type="http://schemas.openxmlformats.org/officeDocument/2006/relationships/image" Target="../media/image165.png"/><Relationship Id="rId91" Type="http://schemas.openxmlformats.org/officeDocument/2006/relationships/customXml" Target="../ink/ink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5" Type="http://schemas.openxmlformats.org/officeDocument/2006/relationships/customXml" Target="../ink/ink84.xml"/><Relationship Id="rId23" Type="http://schemas.openxmlformats.org/officeDocument/2006/relationships/customXml" Target="../ink/ink88.xml"/><Relationship Id="rId28" Type="http://schemas.openxmlformats.org/officeDocument/2006/relationships/image" Target="../media/image135.png"/><Relationship Id="rId36" Type="http://schemas.openxmlformats.org/officeDocument/2006/relationships/image" Target="../media/image139.png"/><Relationship Id="rId49" Type="http://schemas.openxmlformats.org/officeDocument/2006/relationships/customXml" Target="../ink/ink101.xml"/><Relationship Id="rId57" Type="http://schemas.openxmlformats.org/officeDocument/2006/relationships/customXml" Target="../ink/ink105.xml"/><Relationship Id="rId10" Type="http://schemas.openxmlformats.org/officeDocument/2006/relationships/image" Target="../media/image126.png"/><Relationship Id="rId31" Type="http://schemas.openxmlformats.org/officeDocument/2006/relationships/customXml" Target="../ink/ink92.xml"/><Relationship Id="rId44" Type="http://schemas.openxmlformats.org/officeDocument/2006/relationships/image" Target="../media/image143.png"/><Relationship Id="rId52" Type="http://schemas.openxmlformats.org/officeDocument/2006/relationships/image" Target="../media/image147.png"/><Relationship Id="rId60" Type="http://schemas.openxmlformats.org/officeDocument/2006/relationships/image" Target="../media/image151.png"/><Relationship Id="rId65" Type="http://schemas.openxmlformats.org/officeDocument/2006/relationships/customXml" Target="../ink/ink109.xml"/><Relationship Id="rId73" Type="http://schemas.openxmlformats.org/officeDocument/2006/relationships/customXml" Target="../ink/ink113.xml"/><Relationship Id="rId78" Type="http://schemas.openxmlformats.org/officeDocument/2006/relationships/image" Target="../media/image160.png"/><Relationship Id="rId81" Type="http://schemas.openxmlformats.org/officeDocument/2006/relationships/customXml" Target="../ink/ink117.xml"/><Relationship Id="rId86" Type="http://schemas.openxmlformats.org/officeDocument/2006/relationships/image" Target="../media/image164.png"/><Relationship Id="rId4" Type="http://schemas.openxmlformats.org/officeDocument/2006/relationships/image" Target="../media/image123.png"/><Relationship Id="rId9" Type="http://schemas.openxmlformats.org/officeDocument/2006/relationships/customXml" Target="../ink/ink81.xml"/><Relationship Id="rId13" Type="http://schemas.openxmlformats.org/officeDocument/2006/relationships/customXml" Target="../ink/ink83.xml"/><Relationship Id="rId18" Type="http://schemas.openxmlformats.org/officeDocument/2006/relationships/image" Target="../media/image130.png"/><Relationship Id="rId39" Type="http://schemas.openxmlformats.org/officeDocument/2006/relationships/customXml" Target="../ink/ink96.xml"/><Relationship Id="rId34" Type="http://schemas.openxmlformats.org/officeDocument/2006/relationships/image" Target="../media/image138.png"/><Relationship Id="rId50" Type="http://schemas.openxmlformats.org/officeDocument/2006/relationships/image" Target="../media/image146.png"/><Relationship Id="rId55" Type="http://schemas.openxmlformats.org/officeDocument/2006/relationships/customXml" Target="../ink/ink104.xml"/><Relationship Id="rId76" Type="http://schemas.openxmlformats.org/officeDocument/2006/relationships/image" Target="../media/image159.png"/><Relationship Id="rId7" Type="http://schemas.openxmlformats.org/officeDocument/2006/relationships/customXml" Target="../ink/ink80.xml"/><Relationship Id="rId71" Type="http://schemas.openxmlformats.org/officeDocument/2006/relationships/customXml" Target="../ink/ink112.xml"/><Relationship Id="rId92" Type="http://schemas.openxmlformats.org/officeDocument/2006/relationships/image" Target="../media/image167.png"/><Relationship Id="rId2" Type="http://schemas.openxmlformats.org/officeDocument/2006/relationships/notesSlide" Target="../notesSlides/notesSlide35.xml"/><Relationship Id="rId29" Type="http://schemas.openxmlformats.org/officeDocument/2006/relationships/customXml" Target="../ink/ink91.xml"/><Relationship Id="rId24" Type="http://schemas.openxmlformats.org/officeDocument/2006/relationships/image" Target="../media/image133.png"/><Relationship Id="rId40" Type="http://schemas.openxmlformats.org/officeDocument/2006/relationships/image" Target="../media/image141.png"/><Relationship Id="rId45" Type="http://schemas.openxmlformats.org/officeDocument/2006/relationships/customXml" Target="../ink/ink99.xml"/><Relationship Id="rId66" Type="http://schemas.openxmlformats.org/officeDocument/2006/relationships/image" Target="../media/image154.png"/><Relationship Id="rId87" Type="http://schemas.openxmlformats.org/officeDocument/2006/relationships/customXml" Target="../ink/ink120.xml"/><Relationship Id="rId61" Type="http://schemas.openxmlformats.org/officeDocument/2006/relationships/customXml" Target="../ink/ink107.xml"/><Relationship Id="rId82" Type="http://schemas.openxmlformats.org/officeDocument/2006/relationships/image" Target="../media/image162.png"/><Relationship Id="rId19" Type="http://schemas.openxmlformats.org/officeDocument/2006/relationships/customXml" Target="../ink/ink8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6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B2C99-50C0-1CBF-A5F3-C9C85D72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https://youtu.be/AXB6r-hjsig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D02589-7FB2-F177-8D48-3E9BD28C6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https://youtu.be/Rvz4Cq55990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417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F10BF-DE96-8A87-C040-57A921668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17719B-D809-82C2-8CA1-68FBAADA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15C5545-29A8-54A6-30AA-562769AE90D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E1DFB6-D618-703C-BE5F-9437105EB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25" y="1185549"/>
            <a:ext cx="9497750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985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E889F-17A9-D9EA-182F-F74309512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7BA59E-A348-7008-8554-6B0F901F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100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C8886C6-3702-6AD1-9BD5-40A0310906D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2474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1B007-6330-27CD-AF86-33A70DCDE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E65151-BDF3-3554-3C07-51C6BF1A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101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0BC3A16-EE3F-FF15-6094-0431602D27D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181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B76FA-CC90-AB8D-D0D1-581658F5C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0A8281-2536-3ACF-AD98-B35FFB81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3079BD5-9FE3-78BD-B2BA-FBDA4A0F8D0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85865D-C196-D9C7-3274-76429126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83" y="1195075"/>
            <a:ext cx="9383434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60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7056E-C3A7-7EB2-E801-4A078245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CE9D84-A47C-9D27-2CB0-C05EE12A8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3308AF0-731A-B3F3-317E-935EB3AC31D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631BF1-DBD4-EDB2-7126-7624B26B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24" y="1261760"/>
            <a:ext cx="10040751" cy="4334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091E84C-3AA9-4ABA-BA3E-BC858380A50E}"/>
                  </a:ext>
                </a:extLst>
              </p14:cNvPr>
              <p14:cNvContentPartPr/>
              <p14:nvPr/>
            </p14:nvContentPartPr>
            <p14:xfrm>
              <a:off x="6947421" y="358856"/>
              <a:ext cx="1993680" cy="15760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091E84C-3AA9-4ABA-BA3E-BC858380A5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8781" y="349856"/>
                <a:ext cx="2011320" cy="15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8CE4FD1-6CA4-49CC-84CB-39938F1F8B29}"/>
                  </a:ext>
                </a:extLst>
              </p14:cNvPr>
              <p14:cNvContentPartPr/>
              <p14:nvPr/>
            </p14:nvContentPartPr>
            <p14:xfrm>
              <a:off x="8378061" y="293696"/>
              <a:ext cx="82800" cy="1022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8CE4FD1-6CA4-49CC-84CB-39938F1F8B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69421" y="284696"/>
                <a:ext cx="100440" cy="11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그룹 32">
            <a:extLst>
              <a:ext uri="{FF2B5EF4-FFF2-40B4-BE49-F238E27FC236}">
                <a16:creationId xmlns:a16="http://schemas.microsoft.com/office/drawing/2014/main" id="{F8FFD98A-4078-4BAA-8C0C-45BBC80A223B}"/>
              </a:ext>
            </a:extLst>
          </p:cNvPr>
          <p:cNvGrpSpPr/>
          <p:nvPr/>
        </p:nvGrpSpPr>
        <p:grpSpPr>
          <a:xfrm>
            <a:off x="5077941" y="448496"/>
            <a:ext cx="2353320" cy="653760"/>
            <a:chOff x="5077941" y="448496"/>
            <a:chExt cx="2353320" cy="65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CC416A54-46BF-460D-AE7F-2E61791C86DD}"/>
                    </a:ext>
                  </a:extLst>
                </p14:cNvPr>
                <p14:cNvContentPartPr/>
                <p14:nvPr/>
              </p14:nvContentPartPr>
              <p14:xfrm>
                <a:off x="7288701" y="993176"/>
                <a:ext cx="142560" cy="1090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CC416A54-46BF-460D-AE7F-2E61791C86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79701" y="984536"/>
                  <a:ext cx="160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67929C0-1CCC-436B-8219-B5192E9B0C8B}"/>
                    </a:ext>
                  </a:extLst>
                </p14:cNvPr>
                <p14:cNvContentPartPr/>
                <p14:nvPr/>
              </p14:nvContentPartPr>
              <p14:xfrm>
                <a:off x="6286101" y="904616"/>
                <a:ext cx="1045440" cy="752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67929C0-1CCC-436B-8219-B5192E9B0C8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77101" y="895616"/>
                  <a:ext cx="1063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A5826E0-8FE4-4E6C-8D17-90B7751CB417}"/>
                    </a:ext>
                  </a:extLst>
                </p14:cNvPr>
                <p14:cNvContentPartPr/>
                <p14:nvPr/>
              </p14:nvContentPartPr>
              <p14:xfrm>
                <a:off x="5249661" y="497816"/>
                <a:ext cx="360" cy="2278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A5826E0-8FE4-4E6C-8D17-90B7751CB41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40661" y="488816"/>
                  <a:ext cx="18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71520AE-CA0E-4B3D-9C60-328F93EF667A}"/>
                    </a:ext>
                  </a:extLst>
                </p14:cNvPr>
                <p14:cNvContentPartPr/>
                <p14:nvPr/>
              </p14:nvContentPartPr>
              <p14:xfrm>
                <a:off x="5077941" y="693656"/>
                <a:ext cx="199080" cy="817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71520AE-CA0E-4B3D-9C60-328F93EF667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69301" y="684656"/>
                  <a:ext cx="2167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8DF4C13-29CF-4D88-A939-16AD22BC7392}"/>
                    </a:ext>
                  </a:extLst>
                </p14:cNvPr>
                <p14:cNvContentPartPr/>
                <p14:nvPr/>
              </p14:nvContentPartPr>
              <p14:xfrm>
                <a:off x="5249661" y="742616"/>
                <a:ext cx="49320" cy="68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8DF4C13-29CF-4D88-A939-16AD22BC739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40661" y="733616"/>
                  <a:ext cx="66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162E03F-C56D-45EF-A966-E2751105AA40}"/>
                    </a:ext>
                  </a:extLst>
                </p14:cNvPr>
                <p14:cNvContentPartPr/>
                <p14:nvPr/>
              </p14:nvContentPartPr>
              <p14:xfrm>
                <a:off x="5282061" y="750536"/>
                <a:ext cx="360" cy="608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162E03F-C56D-45EF-A966-E2751105AA4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73061" y="741896"/>
                  <a:ext cx="18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5952619-F342-4DD1-9EB8-2D9B29AD1FD0}"/>
                    </a:ext>
                  </a:extLst>
                </p14:cNvPr>
                <p14:cNvContentPartPr/>
                <p14:nvPr/>
              </p14:nvContentPartPr>
              <p14:xfrm>
                <a:off x="5208621" y="848456"/>
                <a:ext cx="138240" cy="8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5952619-F342-4DD1-9EB8-2D9B29AD1FD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99981" y="839456"/>
                  <a:ext cx="155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A24F8E6-756E-4648-BE2F-7604310236A2}"/>
                    </a:ext>
                  </a:extLst>
                </p14:cNvPr>
                <p14:cNvContentPartPr/>
                <p14:nvPr/>
              </p14:nvContentPartPr>
              <p14:xfrm>
                <a:off x="5404821" y="587456"/>
                <a:ext cx="360" cy="2289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A24F8E6-756E-4648-BE2F-7604310236A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95821" y="578816"/>
                  <a:ext cx="18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A3D6E49-F401-470F-B188-674938C24A10}"/>
                    </a:ext>
                  </a:extLst>
                </p14:cNvPr>
                <p14:cNvContentPartPr/>
                <p14:nvPr/>
              </p14:nvContentPartPr>
              <p14:xfrm>
                <a:off x="5591661" y="579536"/>
                <a:ext cx="50400" cy="135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A3D6E49-F401-470F-B188-674938C24A1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82661" y="570536"/>
                  <a:ext cx="68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AACE560-D760-4627-AF07-AF115A6779A9}"/>
                    </a:ext>
                  </a:extLst>
                </p14:cNvPr>
                <p14:cNvContentPartPr/>
                <p14:nvPr/>
              </p14:nvContentPartPr>
              <p14:xfrm>
                <a:off x="5633061" y="628496"/>
                <a:ext cx="44640" cy="738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AACE560-D760-4627-AF07-AF115A6779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24061" y="619496"/>
                  <a:ext cx="62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2336523-48B7-427E-A571-A00610540CF5}"/>
                    </a:ext>
                  </a:extLst>
                </p14:cNvPr>
                <p14:cNvContentPartPr/>
                <p14:nvPr/>
              </p14:nvContentPartPr>
              <p14:xfrm>
                <a:off x="5682021" y="611936"/>
                <a:ext cx="94320" cy="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2336523-48B7-427E-A571-A00610540CF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73021" y="602936"/>
                  <a:ext cx="11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93DF3A8-5637-4AE1-96B1-557FC6A75EB0}"/>
                    </a:ext>
                  </a:extLst>
                </p14:cNvPr>
                <p14:cNvContentPartPr/>
                <p14:nvPr/>
              </p14:nvContentPartPr>
              <p14:xfrm>
                <a:off x="5828901" y="505736"/>
                <a:ext cx="8640" cy="2599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93DF3A8-5637-4AE1-96B1-557FC6A75EB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20261" y="497096"/>
                  <a:ext cx="262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40311A4-EC38-4240-B222-9B8E8C4695C5}"/>
                    </a:ext>
                  </a:extLst>
                </p14:cNvPr>
                <p14:cNvContentPartPr/>
                <p14:nvPr/>
              </p14:nvContentPartPr>
              <p14:xfrm>
                <a:off x="5673381" y="824336"/>
                <a:ext cx="126000" cy="1569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40311A4-EC38-4240-B222-9B8E8C4695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64741" y="815696"/>
                  <a:ext cx="143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33E4E39-729D-4BFA-B16F-91397CBC8661}"/>
                    </a:ext>
                  </a:extLst>
                </p14:cNvPr>
                <p14:cNvContentPartPr/>
                <p14:nvPr/>
              </p14:nvContentPartPr>
              <p14:xfrm>
                <a:off x="6024741" y="497816"/>
                <a:ext cx="12240" cy="864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33E4E39-729D-4BFA-B16F-91397CBC866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16101" y="488816"/>
                  <a:ext cx="29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31D9EA44-FF9D-4DA4-8514-01BB85A422B9}"/>
                    </a:ext>
                  </a:extLst>
                </p14:cNvPr>
                <p14:cNvContentPartPr/>
                <p14:nvPr/>
              </p14:nvContentPartPr>
              <p14:xfrm>
                <a:off x="5902701" y="598256"/>
                <a:ext cx="254520" cy="223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31D9EA44-FF9D-4DA4-8514-01BB85A422B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93701" y="589256"/>
                  <a:ext cx="272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25C9078-B175-4575-89B5-3AA552E162FB}"/>
                    </a:ext>
                  </a:extLst>
                </p14:cNvPr>
                <p14:cNvContentPartPr/>
                <p14:nvPr/>
              </p14:nvContentPartPr>
              <p14:xfrm>
                <a:off x="5941581" y="677456"/>
                <a:ext cx="158760" cy="1159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25C9078-B175-4575-89B5-3AA552E162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32941" y="668456"/>
                  <a:ext cx="176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9DA0C83-2A1E-4D89-A252-820499E50504}"/>
                    </a:ext>
                  </a:extLst>
                </p14:cNvPr>
                <p14:cNvContentPartPr/>
                <p14:nvPr/>
              </p14:nvContentPartPr>
              <p14:xfrm>
                <a:off x="6171981" y="448496"/>
                <a:ext cx="38160" cy="4327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9DA0C83-2A1E-4D89-A252-820499E5050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62981" y="439856"/>
                  <a:ext cx="558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BED06F10-AD80-4345-B564-A756B32856E8}"/>
                    </a:ext>
                  </a:extLst>
                </p14:cNvPr>
                <p14:cNvContentPartPr/>
                <p14:nvPr/>
              </p14:nvContentPartPr>
              <p14:xfrm>
                <a:off x="6220941" y="727136"/>
                <a:ext cx="55800" cy="75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BED06F10-AD80-4345-B564-A756B32856E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11941" y="718136"/>
                  <a:ext cx="73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C86C245-2883-41D9-B78A-3DE7556A5289}"/>
                    </a:ext>
                  </a:extLst>
                </p14:cNvPr>
                <p14:cNvContentPartPr/>
                <p14:nvPr/>
              </p14:nvContentPartPr>
              <p14:xfrm>
                <a:off x="6302661" y="538496"/>
                <a:ext cx="27720" cy="2854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C86C245-2883-41D9-B78A-3DE7556A528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93661" y="529856"/>
                  <a:ext cx="45360" cy="30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2596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08D35-B568-4CC5-1ACB-4F50A6D0C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0FB14C-EC4C-1C10-46DC-A3790E783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EFF570C-9988-D406-CF04-147D2E93D9F9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BC455F-D724-D9D8-3678-189215BED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56" y="1018838"/>
            <a:ext cx="10126488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16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39AEC-342A-6774-7296-5B5285FE3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3DCEEF-6CD4-C3A6-E2EF-C21232FE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E16FA3F-EEE9-B6C7-3171-1C04E884BC4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A0A25A-C353-4D22-AE54-97710B36D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03" y="1304628"/>
            <a:ext cx="10345594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87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D8D8D-A8C2-BE48-FA51-215E4AA78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90175C-AE1F-9B60-E16D-1CCC733EB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8966A34-7457-7224-EB6F-09BF16AEBAEE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47E98C-E365-5DA7-A74F-02B52476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677" y="971207"/>
            <a:ext cx="92786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4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53338-6904-F4D6-3C33-DE9B3103E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56ED-4CA7-F5FF-9801-B5612715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CD9E055-FC2F-6E17-5745-A07E636D2E1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B4BBF1-B99D-D000-F734-B6BEC2E5A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944" y="1147444"/>
            <a:ext cx="4020111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78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852CA-0559-7F98-4E63-ADFC73DDE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11C07-B2BD-9217-D675-F4D7B4E66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F6C4A94-C8A7-DF90-68D2-9A4DD14D07B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D27623-8746-255E-57E4-AC52876F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520" y="942628"/>
            <a:ext cx="8668960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81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0F0CC-F30D-2EAA-2EA6-1C4F9CC9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3EF152-925C-CDA2-AA23-95FA5316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087330A-CD54-BFF3-EFD7-A4D64F31FA4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17583F-3939-38CD-F766-F76197C70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626" y="1890498"/>
            <a:ext cx="7144747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08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BD7DD-45FB-1C1A-67BE-C3B01FEF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E2441-3A39-37F9-C6BF-074BFD6F2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https://youtu.be/tZu4x5825LI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4E3452-3744-4C02-9900-1DA32A7B6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11" y="3429000"/>
            <a:ext cx="9655377" cy="224809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F65727E-FB95-48DA-A962-21C9CDAE269F}"/>
              </a:ext>
            </a:extLst>
          </p:cNvPr>
          <p:cNvGrpSpPr/>
          <p:nvPr/>
        </p:nvGrpSpPr>
        <p:grpSpPr>
          <a:xfrm>
            <a:off x="6789021" y="2644856"/>
            <a:ext cx="1668960" cy="1183320"/>
            <a:chOff x="6789021" y="2644856"/>
            <a:chExt cx="1668960" cy="11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9B7A9B8-8E6E-4DED-ACC4-03B8ED04DC95}"/>
                    </a:ext>
                  </a:extLst>
                </p14:cNvPr>
                <p14:cNvContentPartPr/>
                <p14:nvPr/>
              </p14:nvContentPartPr>
              <p14:xfrm>
                <a:off x="6789021" y="2644856"/>
                <a:ext cx="975240" cy="10681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9B7A9B8-8E6E-4DED-ACC4-03B8ED04DC9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80381" y="2635856"/>
                  <a:ext cx="992880" cy="10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C925CC3-4738-4DE4-A05A-4B7EF2ABFBF2}"/>
                    </a:ext>
                  </a:extLst>
                </p14:cNvPr>
                <p14:cNvContentPartPr/>
                <p14:nvPr/>
              </p14:nvContentPartPr>
              <p14:xfrm>
                <a:off x="7743741" y="2976416"/>
                <a:ext cx="714240" cy="8517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C925CC3-4738-4DE4-A05A-4B7EF2ABFBF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34741" y="2967416"/>
                  <a:ext cx="73188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70237A2-2471-4775-AB6A-9B3462F0C448}"/>
                    </a:ext>
                  </a:extLst>
                </p14:cNvPr>
                <p14:cNvContentPartPr/>
                <p14:nvPr/>
              </p14:nvContentPartPr>
              <p14:xfrm>
                <a:off x="7694061" y="2816216"/>
                <a:ext cx="111240" cy="2779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70237A2-2471-4775-AB6A-9B3462F0C44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85061" y="2807216"/>
                  <a:ext cx="12888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682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7167B-2FF8-D9FE-B183-ECB38993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FF3509-5D08-B940-2AFA-64151CF2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E380E59-A770-9E51-C69C-E735D156910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B5D71A-4215-C34A-E764-A5EFD2D2C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812" y="2881236"/>
            <a:ext cx="5382376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96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6B0AA-E5B4-7F8C-DCB0-B478F4317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79655-634B-CE2F-386D-1C210821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72AE54C-6B8D-DAF4-4FD0-D25F9C2A14D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04C3A3-9B9C-C4BA-813A-42431E2F0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61" y="1075996"/>
            <a:ext cx="9326277" cy="470600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3B506BF-CA54-4EE0-A2B4-703A31E2CEB2}"/>
              </a:ext>
            </a:extLst>
          </p:cNvPr>
          <p:cNvGrpSpPr/>
          <p:nvPr/>
        </p:nvGrpSpPr>
        <p:grpSpPr>
          <a:xfrm>
            <a:off x="7403541" y="1264616"/>
            <a:ext cx="1359720" cy="1132560"/>
            <a:chOff x="7403541" y="1264616"/>
            <a:chExt cx="1359720" cy="11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7A120982-4C6C-4A41-BDEF-430C7F950B84}"/>
                    </a:ext>
                  </a:extLst>
                </p14:cNvPr>
                <p14:cNvContentPartPr/>
                <p14:nvPr/>
              </p14:nvContentPartPr>
              <p14:xfrm>
                <a:off x="7403541" y="1264616"/>
                <a:ext cx="658440" cy="104760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7A120982-4C6C-4A41-BDEF-430C7F950B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94901" y="1255976"/>
                  <a:ext cx="67608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6A5FEAF-D0CC-4C96-B3C1-DC58539D7EF7}"/>
                    </a:ext>
                  </a:extLst>
                </p14:cNvPr>
                <p14:cNvContentPartPr/>
                <p14:nvPr/>
              </p14:nvContentPartPr>
              <p14:xfrm>
                <a:off x="8288421" y="1302776"/>
                <a:ext cx="474840" cy="10944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6A5FEAF-D0CC-4C96-B3C1-DC58539D7E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79781" y="1293776"/>
                  <a:ext cx="492480" cy="111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13421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7E2C1-F8CE-53D3-8A6F-A64E8265C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F64608-1649-8FF2-3832-BE7B4635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F2B35-F43A-22D4-B3C2-C2FBE9D4FAB0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991406-3F01-5287-0338-215579B7D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40" y="1576129"/>
            <a:ext cx="9993120" cy="3705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56010B3-E10B-42C0-A9ED-0B82D99DAD68}"/>
                  </a:ext>
                </a:extLst>
              </p14:cNvPr>
              <p14:cNvContentPartPr/>
              <p14:nvPr/>
            </p14:nvContentPartPr>
            <p14:xfrm>
              <a:off x="1902021" y="3273776"/>
              <a:ext cx="3446640" cy="4989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56010B3-E10B-42C0-A9ED-0B82D99DAD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3021" y="3264776"/>
                <a:ext cx="346428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7A6AE9D-C506-402F-9BC5-4DAD869F3D8E}"/>
                  </a:ext>
                </a:extLst>
              </p14:cNvPr>
              <p14:cNvContentPartPr/>
              <p14:nvPr/>
            </p14:nvContentPartPr>
            <p14:xfrm>
              <a:off x="6278181" y="3222656"/>
              <a:ext cx="2809800" cy="5662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7A6AE9D-C506-402F-9BC5-4DAD869F3D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69541" y="3214016"/>
                <a:ext cx="2827440" cy="58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1426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2DA6-2F31-4843-C96A-CB899D6C0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0B2671-99FB-8D74-DD09-E44E0CE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A492428-AF91-496D-8997-E6A014525E6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3C708E-D61B-D495-6EBC-D6B73E0A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88" y="1142681"/>
            <a:ext cx="9488224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18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35264-AA08-5DA8-CF0A-2E0BC50C0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75866E-ECF1-7854-F03D-BD43C737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7BA48E9-7FBE-55BD-85E6-EE194F9DDC5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FA3BE6-632E-AE3F-6F6A-E4E610CEF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40" y="1071233"/>
            <a:ext cx="963111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52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FDEB1-547E-8092-93FB-8D7151CC2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B9411A-9F32-4351-A832-633F1DA76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0ACEC9-3284-E5BE-FEA4-4564169231D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34B93E-2B77-7FE6-4199-45DCE984C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67" y="1052181"/>
            <a:ext cx="9612066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98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FAF7C-3FE8-B87C-EED0-DD9198268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D332A5-85E2-A243-7EAD-38A6EE25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D8BFB5-5A6A-AEA8-F271-4EF78535126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196930-406C-E1CD-01FB-F81F512B9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03" y="990259"/>
            <a:ext cx="9621593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34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1D246-9486-56B3-163E-FC9E969DC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37768F-98A4-27B2-5160-678EBC5D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04FF278-4653-5544-438E-4B7EAD18747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286DB4-95C5-DACC-2A28-85121AA55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258" y="1599944"/>
            <a:ext cx="7049484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40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E7075-62D9-A6D7-9C0D-8FC35F6AA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78F46F-F611-5FDF-18A0-55583500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F3503C5-6DE8-82CA-571C-A5A2C5C2284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B4353E-6E51-B9DA-051B-2556E343B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862" y="1395128"/>
            <a:ext cx="8602275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81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AFC43-3D6A-B332-4741-D793F1419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624B8F-4426-A2C4-1A75-C95839DB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68EE8A9-416D-B601-2376-40D3E803966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A40C78-50A9-55A5-3C3F-4C3DF5EC4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838" y="273782"/>
            <a:ext cx="6811326" cy="63635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2581C1AC-6FAF-4EDD-B39E-E715234DF5CD}"/>
                  </a:ext>
                </a:extLst>
              </p14:cNvPr>
              <p14:cNvContentPartPr/>
              <p14:nvPr/>
            </p14:nvContentPartPr>
            <p14:xfrm>
              <a:off x="3559461" y="2407976"/>
              <a:ext cx="40320" cy="46512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2581C1AC-6FAF-4EDD-B39E-E715234DF5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0461" y="2399336"/>
                <a:ext cx="579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2" name="잉크 111">
                <a:extLst>
                  <a:ext uri="{FF2B5EF4-FFF2-40B4-BE49-F238E27FC236}">
                    <a16:creationId xmlns:a16="http://schemas.microsoft.com/office/drawing/2014/main" id="{015DBF06-E5E5-4972-A51C-A9F4861B43E9}"/>
                  </a:ext>
                </a:extLst>
              </p14:cNvPr>
              <p14:cNvContentPartPr/>
              <p14:nvPr/>
            </p14:nvContentPartPr>
            <p14:xfrm>
              <a:off x="2261301" y="3175496"/>
              <a:ext cx="171000" cy="238680"/>
            </p14:xfrm>
          </p:contentPart>
        </mc:Choice>
        <mc:Fallback xmlns="">
          <p:pic>
            <p:nvPicPr>
              <p:cNvPr id="112" name="잉크 111">
                <a:extLst>
                  <a:ext uri="{FF2B5EF4-FFF2-40B4-BE49-F238E27FC236}">
                    <a16:creationId xmlns:a16="http://schemas.microsoft.com/office/drawing/2014/main" id="{015DBF06-E5E5-4972-A51C-A9F4861B43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52661" y="3166856"/>
                <a:ext cx="18864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8" name="잉크 117">
                <a:extLst>
                  <a:ext uri="{FF2B5EF4-FFF2-40B4-BE49-F238E27FC236}">
                    <a16:creationId xmlns:a16="http://schemas.microsoft.com/office/drawing/2014/main" id="{EDFDA504-8DBF-43DA-BFF6-936D96C16ECE}"/>
                  </a:ext>
                </a:extLst>
              </p14:cNvPr>
              <p14:cNvContentPartPr/>
              <p14:nvPr/>
            </p14:nvContentPartPr>
            <p14:xfrm>
              <a:off x="4147341" y="3142736"/>
              <a:ext cx="163080" cy="344520"/>
            </p14:xfrm>
          </p:contentPart>
        </mc:Choice>
        <mc:Fallback xmlns="">
          <p:pic>
            <p:nvPicPr>
              <p:cNvPr id="118" name="잉크 117">
                <a:extLst>
                  <a:ext uri="{FF2B5EF4-FFF2-40B4-BE49-F238E27FC236}">
                    <a16:creationId xmlns:a16="http://schemas.microsoft.com/office/drawing/2014/main" id="{EDFDA504-8DBF-43DA-BFF6-936D96C16E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38341" y="3134096"/>
                <a:ext cx="18072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0" name="잉크 119">
                <a:extLst>
                  <a:ext uri="{FF2B5EF4-FFF2-40B4-BE49-F238E27FC236}">
                    <a16:creationId xmlns:a16="http://schemas.microsoft.com/office/drawing/2014/main" id="{10717F2A-ABDE-49CA-980E-9A5509FD4D9D}"/>
                  </a:ext>
                </a:extLst>
              </p14:cNvPr>
              <p14:cNvContentPartPr/>
              <p14:nvPr/>
            </p14:nvContentPartPr>
            <p14:xfrm>
              <a:off x="1256901" y="3755456"/>
              <a:ext cx="3944520" cy="753840"/>
            </p14:xfrm>
          </p:contentPart>
        </mc:Choice>
        <mc:Fallback xmlns="">
          <p:pic>
            <p:nvPicPr>
              <p:cNvPr id="120" name="잉크 119">
                <a:extLst>
                  <a:ext uri="{FF2B5EF4-FFF2-40B4-BE49-F238E27FC236}">
                    <a16:creationId xmlns:a16="http://schemas.microsoft.com/office/drawing/2014/main" id="{10717F2A-ABDE-49CA-980E-9A5509FD4D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8261" y="3746456"/>
                <a:ext cx="3962160" cy="77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1A0452E7-D485-4962-9A1F-49C32C165036}"/>
              </a:ext>
            </a:extLst>
          </p:cNvPr>
          <p:cNvGrpSpPr/>
          <p:nvPr/>
        </p:nvGrpSpPr>
        <p:grpSpPr>
          <a:xfrm>
            <a:off x="1158621" y="1542536"/>
            <a:ext cx="3917880" cy="3104640"/>
            <a:chOff x="1158621" y="1542536"/>
            <a:chExt cx="3917880" cy="31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E5FC7C9D-E90B-4E52-9C4A-845FB8928E75}"/>
                    </a:ext>
                  </a:extLst>
                </p14:cNvPr>
                <p14:cNvContentPartPr/>
                <p14:nvPr/>
              </p14:nvContentPartPr>
              <p14:xfrm>
                <a:off x="1158621" y="2359016"/>
                <a:ext cx="74520" cy="7419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E5FC7C9D-E90B-4E52-9C4A-845FB8928E7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49621" y="2350376"/>
                  <a:ext cx="9216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959963B3-B858-4AFF-A20A-C4F9046123D9}"/>
                    </a:ext>
                  </a:extLst>
                </p14:cNvPr>
                <p14:cNvContentPartPr/>
                <p14:nvPr/>
              </p14:nvContentPartPr>
              <p14:xfrm>
                <a:off x="1200021" y="2188736"/>
                <a:ext cx="3836520" cy="8830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959963B3-B858-4AFF-A20A-C4F9046123D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91021" y="2180096"/>
                  <a:ext cx="385416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9A7A88DE-126A-4BDB-B3F1-041BDEE76E6C}"/>
                    </a:ext>
                  </a:extLst>
                </p14:cNvPr>
                <p14:cNvContentPartPr/>
                <p14:nvPr/>
              </p14:nvContentPartPr>
              <p14:xfrm>
                <a:off x="1444821" y="1567376"/>
                <a:ext cx="21600" cy="3139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9A7A88DE-126A-4BDB-B3F1-041BDEE76E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36181" y="1558376"/>
                  <a:ext cx="39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F8687B6F-0529-46CA-908B-CA50B2EB9C44}"/>
                    </a:ext>
                  </a:extLst>
                </p14:cNvPr>
                <p14:cNvContentPartPr/>
                <p14:nvPr/>
              </p14:nvContentPartPr>
              <p14:xfrm>
                <a:off x="1967541" y="2285936"/>
                <a:ext cx="74160" cy="7603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F8687B6F-0529-46CA-908B-CA50B2EB9C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58541" y="2276936"/>
                  <a:ext cx="9180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A5F604A4-4D97-41FF-9DF1-BF0A6AACAF33}"/>
                    </a:ext>
                  </a:extLst>
                </p14:cNvPr>
                <p14:cNvContentPartPr/>
                <p14:nvPr/>
              </p14:nvContentPartPr>
              <p14:xfrm>
                <a:off x="2530581" y="2359016"/>
                <a:ext cx="62640" cy="5544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A5F604A4-4D97-41FF-9DF1-BF0A6AACAF3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21941" y="2350376"/>
                  <a:ext cx="8028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55FFEDD-DFAE-4D75-B749-EA0B50108CAB}"/>
                    </a:ext>
                  </a:extLst>
                </p14:cNvPr>
                <p14:cNvContentPartPr/>
                <p14:nvPr/>
              </p14:nvContentPartPr>
              <p14:xfrm>
                <a:off x="3239781" y="2285936"/>
                <a:ext cx="51480" cy="7930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55FFEDD-DFAE-4D75-B749-EA0B50108CA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31141" y="2276936"/>
                  <a:ext cx="69120" cy="81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93DB0FEB-FD8A-4A19-B49A-067026FC6997}"/>
                    </a:ext>
                  </a:extLst>
                </p14:cNvPr>
                <p14:cNvContentPartPr/>
                <p14:nvPr/>
              </p14:nvContentPartPr>
              <p14:xfrm>
                <a:off x="2514381" y="2179376"/>
                <a:ext cx="93600" cy="8658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93DB0FEB-FD8A-4A19-B49A-067026FC699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05741" y="2170376"/>
                  <a:ext cx="111240" cy="8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BA5755A9-5741-4595-B0E3-B598770E79EA}"/>
                    </a:ext>
                  </a:extLst>
                </p14:cNvPr>
                <p14:cNvContentPartPr/>
                <p14:nvPr/>
              </p14:nvContentPartPr>
              <p14:xfrm>
                <a:off x="2117301" y="1542536"/>
                <a:ext cx="585720" cy="4597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BA5755A9-5741-4595-B0E3-B598770E79E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08661" y="1533896"/>
                  <a:ext cx="6033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59A6BC4-D1A1-4BE0-ADB8-3709B9D3D755}"/>
                    </a:ext>
                  </a:extLst>
                </p14:cNvPr>
                <p14:cNvContentPartPr/>
                <p14:nvPr/>
              </p14:nvContentPartPr>
              <p14:xfrm>
                <a:off x="2922621" y="1600136"/>
                <a:ext cx="373680" cy="5248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59A6BC4-D1A1-4BE0-ADB8-3709B9D3D7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13621" y="1591136"/>
                  <a:ext cx="39132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E1F7FB01-9F11-4F94-A23B-6C0DF5ED992F}"/>
                    </a:ext>
                  </a:extLst>
                </p14:cNvPr>
                <p14:cNvContentPartPr/>
                <p14:nvPr/>
              </p14:nvContentPartPr>
              <p14:xfrm>
                <a:off x="3421221" y="1583576"/>
                <a:ext cx="352800" cy="29412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E1F7FB01-9F11-4F94-A23B-6C0DF5ED992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12221" y="1574576"/>
                  <a:ext cx="3704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9A46B0D-0667-450C-B393-67C116388E08}"/>
                    </a:ext>
                  </a:extLst>
                </p14:cNvPr>
                <p14:cNvContentPartPr/>
                <p14:nvPr/>
              </p14:nvContentPartPr>
              <p14:xfrm>
                <a:off x="3543261" y="1559096"/>
                <a:ext cx="58320" cy="4219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9A46B0D-0667-450C-B393-67C116388E0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34261" y="1550456"/>
                  <a:ext cx="7596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F9F1761-4851-40E8-8D39-ED4C738C48DF}"/>
                    </a:ext>
                  </a:extLst>
                </p14:cNvPr>
                <p14:cNvContentPartPr/>
                <p14:nvPr/>
              </p14:nvContentPartPr>
              <p14:xfrm>
                <a:off x="3959421" y="1600136"/>
                <a:ext cx="137520" cy="151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F9F1761-4851-40E8-8D39-ED4C738C48D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50421" y="1591136"/>
                  <a:ext cx="155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F8E1F978-7712-4477-94BC-7C5E5C1D207B}"/>
                    </a:ext>
                  </a:extLst>
                </p14:cNvPr>
                <p14:cNvContentPartPr/>
                <p14:nvPr/>
              </p14:nvContentPartPr>
              <p14:xfrm>
                <a:off x="3959061" y="1591496"/>
                <a:ext cx="214920" cy="3484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F8E1F978-7712-4477-94BC-7C5E5C1D207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50421" y="1582856"/>
                  <a:ext cx="2325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71E167EB-C3CC-4D07-84F3-3B192CF7DC7D}"/>
                    </a:ext>
                  </a:extLst>
                </p14:cNvPr>
                <p14:cNvContentPartPr/>
                <p14:nvPr/>
              </p14:nvContentPartPr>
              <p14:xfrm>
                <a:off x="4585101" y="1583576"/>
                <a:ext cx="133920" cy="33588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71E167EB-C3CC-4D07-84F3-3B192CF7DC7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76461" y="1574576"/>
                  <a:ext cx="1515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4E7F90F1-C081-4632-A7D7-1DA94FAE1D29}"/>
                    </a:ext>
                  </a:extLst>
                </p14:cNvPr>
                <p14:cNvContentPartPr/>
                <p14:nvPr/>
              </p14:nvContentPartPr>
              <p14:xfrm>
                <a:off x="1632741" y="2497976"/>
                <a:ext cx="140760" cy="15444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4E7F90F1-C081-4632-A7D7-1DA94FAE1D2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24101" y="2488976"/>
                  <a:ext cx="158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E19BD7CC-CC51-478D-BD4E-D2EDCDC9B557}"/>
                    </a:ext>
                  </a:extLst>
                </p14:cNvPr>
                <p14:cNvContentPartPr/>
                <p14:nvPr/>
              </p14:nvContentPartPr>
              <p14:xfrm>
                <a:off x="2195781" y="2499056"/>
                <a:ext cx="380880" cy="3027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E19BD7CC-CC51-478D-BD4E-D2EDCDC9B55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87141" y="2490056"/>
                  <a:ext cx="3985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53E7AC3D-7985-4DDC-8BA6-F475B79EDDD3}"/>
                    </a:ext>
                  </a:extLst>
                </p14:cNvPr>
                <p14:cNvContentPartPr/>
                <p14:nvPr/>
              </p14:nvContentPartPr>
              <p14:xfrm>
                <a:off x="2873661" y="2497976"/>
                <a:ext cx="155160" cy="3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53E7AC3D-7985-4DDC-8BA6-F475B79EDD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64661" y="2488976"/>
                  <a:ext cx="172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79B388D0-1AB2-45B3-B7D7-EC618F2A4EEF}"/>
                    </a:ext>
                  </a:extLst>
                </p14:cNvPr>
                <p14:cNvContentPartPr/>
                <p14:nvPr/>
              </p14:nvContentPartPr>
              <p14:xfrm>
                <a:off x="2873661" y="2497976"/>
                <a:ext cx="184680" cy="37116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79B388D0-1AB2-45B3-B7D7-EC618F2A4EE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64661" y="2488976"/>
                  <a:ext cx="2023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48E90CE0-D5D7-4B26-8215-FF8130D72D29}"/>
                    </a:ext>
                  </a:extLst>
                </p14:cNvPr>
                <p14:cNvContentPartPr/>
                <p14:nvPr/>
              </p14:nvContentPartPr>
              <p14:xfrm>
                <a:off x="1200021" y="3014576"/>
                <a:ext cx="3876480" cy="74412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48E90CE0-D5D7-4B26-8215-FF8130D72D2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91021" y="3005936"/>
                  <a:ext cx="389412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E8500113-59BA-42F5-9CC7-1E8AC70503BE}"/>
                    </a:ext>
                  </a:extLst>
                </p14:cNvPr>
                <p14:cNvContentPartPr/>
                <p14:nvPr/>
              </p14:nvContentPartPr>
              <p14:xfrm>
                <a:off x="2024421" y="3061016"/>
                <a:ext cx="59400" cy="61992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E8500113-59BA-42F5-9CC7-1E8AC70503B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15781" y="3052376"/>
                  <a:ext cx="7704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06302AF4-4750-4CEE-BD9B-06037B813DE9}"/>
                    </a:ext>
                  </a:extLst>
                </p14:cNvPr>
                <p14:cNvContentPartPr/>
                <p14:nvPr/>
              </p14:nvContentPartPr>
              <p14:xfrm>
                <a:off x="2546781" y="3012056"/>
                <a:ext cx="34920" cy="62856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06302AF4-4750-4CEE-BD9B-06037B813DE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38141" y="3003416"/>
                  <a:ext cx="5256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EF6E9B58-FA72-4BD8-BD78-587679D661A5}"/>
                    </a:ext>
                  </a:extLst>
                </p14:cNvPr>
                <p14:cNvContentPartPr/>
                <p14:nvPr/>
              </p14:nvContentPartPr>
              <p14:xfrm>
                <a:off x="3192261" y="3077576"/>
                <a:ext cx="82080" cy="52704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EF6E9B58-FA72-4BD8-BD78-587679D661A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83261" y="3068936"/>
                  <a:ext cx="997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C9932DAA-F9E0-4636-BD39-AA8418C92737}"/>
                    </a:ext>
                  </a:extLst>
                </p14:cNvPr>
                <p14:cNvContentPartPr/>
                <p14:nvPr/>
              </p14:nvContentPartPr>
              <p14:xfrm>
                <a:off x="2756301" y="3241016"/>
                <a:ext cx="278640" cy="18036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C9932DAA-F9E0-4636-BD39-AA8418C9273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47301" y="3232016"/>
                  <a:ext cx="296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9E3D1056-5A4F-420F-8DDE-80980601B2D3}"/>
                    </a:ext>
                  </a:extLst>
                </p14:cNvPr>
                <p14:cNvContentPartPr/>
                <p14:nvPr/>
              </p14:nvContentPartPr>
              <p14:xfrm>
                <a:off x="2922621" y="3257216"/>
                <a:ext cx="32760" cy="23796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9E3D1056-5A4F-420F-8DDE-80980601B2D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13621" y="3248216"/>
                  <a:ext cx="50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9AD7357B-4E6A-452B-96B4-BEC80C3246FF}"/>
                    </a:ext>
                  </a:extLst>
                </p14:cNvPr>
                <p14:cNvContentPartPr/>
                <p14:nvPr/>
              </p14:nvContentPartPr>
              <p14:xfrm>
                <a:off x="3559461" y="3224816"/>
                <a:ext cx="59040" cy="28836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9AD7357B-4E6A-452B-96B4-BEC80C3246F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50461" y="3215816"/>
                  <a:ext cx="766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1E1F916-F373-4CB4-B231-9B96EB84083B}"/>
                    </a:ext>
                  </a:extLst>
                </p14:cNvPr>
                <p14:cNvContentPartPr/>
                <p14:nvPr/>
              </p14:nvContentPartPr>
              <p14:xfrm>
                <a:off x="3861501" y="2261096"/>
                <a:ext cx="73440" cy="7941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1E1F916-F373-4CB4-B231-9B96EB8408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52501" y="2252456"/>
                  <a:ext cx="91080" cy="8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4DAABC04-E701-40A8-BF87-9D15C61EB99E}"/>
                    </a:ext>
                  </a:extLst>
                </p14:cNvPr>
                <p14:cNvContentPartPr/>
                <p14:nvPr/>
              </p14:nvContentPartPr>
              <p14:xfrm>
                <a:off x="4482141" y="2285936"/>
                <a:ext cx="73080" cy="6897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4DAABC04-E701-40A8-BF87-9D15C61EB99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73141" y="2276936"/>
                  <a:ext cx="90720" cy="7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D2BA4663-D7A2-4975-B2A6-26E547DC0ECC}"/>
                    </a:ext>
                  </a:extLst>
                </p14:cNvPr>
                <p14:cNvContentPartPr/>
                <p14:nvPr/>
              </p14:nvContentPartPr>
              <p14:xfrm>
                <a:off x="3918381" y="3085856"/>
                <a:ext cx="50040" cy="60300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D2BA4663-D7A2-4975-B2A6-26E547DC0EC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09741" y="3076856"/>
                  <a:ext cx="6768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A35C0258-A29E-4C9C-82B6-0E2353717D8D}"/>
                    </a:ext>
                  </a:extLst>
                </p14:cNvPr>
                <p14:cNvContentPartPr/>
                <p14:nvPr/>
              </p14:nvContentPartPr>
              <p14:xfrm>
                <a:off x="4539021" y="3020696"/>
                <a:ext cx="42480" cy="69624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A35C0258-A29E-4C9C-82B6-0E2353717D8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30381" y="3011696"/>
                  <a:ext cx="6012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A1A3C827-A94E-464D-AE01-3D5FDCBF6D24}"/>
                    </a:ext>
                  </a:extLst>
                </p14:cNvPr>
                <p14:cNvContentPartPr/>
                <p14:nvPr/>
              </p14:nvContentPartPr>
              <p14:xfrm>
                <a:off x="2089941" y="3722696"/>
                <a:ext cx="50760" cy="65160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A1A3C827-A94E-464D-AE01-3D5FDCBF6D2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80941" y="3713696"/>
                  <a:ext cx="6840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60490E81-1EB1-4853-892F-82B183DF620A}"/>
                    </a:ext>
                  </a:extLst>
                </p14:cNvPr>
                <p14:cNvContentPartPr/>
                <p14:nvPr/>
              </p14:nvContentPartPr>
              <p14:xfrm>
                <a:off x="2546781" y="3689936"/>
                <a:ext cx="74520" cy="67680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60490E81-1EB1-4853-892F-82B183DF620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38141" y="3680936"/>
                  <a:ext cx="9216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DA6B0A0C-B26F-497F-8DA5-77BC7F52824D}"/>
                    </a:ext>
                  </a:extLst>
                </p14:cNvPr>
                <p14:cNvContentPartPr/>
                <p14:nvPr/>
              </p14:nvContentPartPr>
              <p14:xfrm>
                <a:off x="3265341" y="3730616"/>
                <a:ext cx="73800" cy="91656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DA6B0A0C-B26F-497F-8DA5-77BC7F52824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56701" y="3721976"/>
                  <a:ext cx="91440" cy="9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D73BB982-05F5-4EE5-AE4C-D8AA2D90213F}"/>
                    </a:ext>
                  </a:extLst>
                </p14:cNvPr>
                <p14:cNvContentPartPr/>
                <p14:nvPr/>
              </p14:nvContentPartPr>
              <p14:xfrm>
                <a:off x="3967341" y="3763376"/>
                <a:ext cx="140040" cy="75312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D73BB982-05F5-4EE5-AE4C-D8AA2D90213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58701" y="3754736"/>
                  <a:ext cx="15768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AAE1181D-7BB7-4BB5-B612-CB764F332DE8}"/>
                    </a:ext>
                  </a:extLst>
                </p14:cNvPr>
                <p14:cNvContentPartPr/>
                <p14:nvPr/>
              </p14:nvContentPartPr>
              <p14:xfrm>
                <a:off x="4563861" y="3804416"/>
                <a:ext cx="81000" cy="59220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AAE1181D-7BB7-4BB5-B612-CB764F332DE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54861" y="3795416"/>
                  <a:ext cx="9864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81AD40C5-9E09-4226-A291-E8F54F592230}"/>
                    </a:ext>
                  </a:extLst>
                </p14:cNvPr>
                <p14:cNvContentPartPr/>
                <p14:nvPr/>
              </p14:nvContentPartPr>
              <p14:xfrm>
                <a:off x="2579541" y="4163336"/>
                <a:ext cx="16920" cy="20376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81AD40C5-9E09-4226-A291-E8F54F59223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70901" y="4154696"/>
                  <a:ext cx="34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111DE063-364A-4902-90DB-168EB9CB8745}"/>
                    </a:ext>
                  </a:extLst>
                </p14:cNvPr>
                <p14:cNvContentPartPr/>
                <p14:nvPr/>
              </p14:nvContentPartPr>
              <p14:xfrm>
                <a:off x="2089941" y="4318496"/>
                <a:ext cx="18720" cy="22032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111DE063-364A-4902-90DB-168EB9CB874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80941" y="4309856"/>
                  <a:ext cx="36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8D008352-E91D-486D-8285-76B3DDE33C9C}"/>
                    </a:ext>
                  </a:extLst>
                </p14:cNvPr>
                <p14:cNvContentPartPr/>
                <p14:nvPr/>
              </p14:nvContentPartPr>
              <p14:xfrm>
                <a:off x="2612301" y="4326776"/>
                <a:ext cx="17280" cy="14220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8D008352-E91D-486D-8285-76B3DDE33C9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03661" y="4317776"/>
                  <a:ext cx="34920" cy="159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3734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A66F9-62A6-C764-4202-617CF29BD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0F27F3-339B-50C8-EEE7-D4FAB4E5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46D86D1-1E15-2CF2-0F38-9ACF174EDE90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3E9F2-C86D-1C2D-BEB1-7C9B466FC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16" y="1194907"/>
            <a:ext cx="7116168" cy="752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1756ED-3484-C9DD-FE00-246B926CB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1" y="1947487"/>
            <a:ext cx="7011378" cy="790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D88B77-C0D2-1A9E-4730-C2FCF9613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521" y="2738172"/>
            <a:ext cx="7220958" cy="7811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19F76C-D81A-6C4C-9C3E-6C97217BB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258" y="3632649"/>
            <a:ext cx="7049484" cy="752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DD685D-A9E9-3916-F205-80ED3616D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205" y="4498547"/>
            <a:ext cx="7087589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21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D7AE4D-839C-96CB-786E-8CE0BAC4C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728285"/>
            <a:ext cx="7068536" cy="54014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2D2E8D0-5ED9-493A-A670-AF6F03C3C045}"/>
              </a:ext>
            </a:extLst>
          </p:cNvPr>
          <p:cNvGrpSpPr/>
          <p:nvPr/>
        </p:nvGrpSpPr>
        <p:grpSpPr>
          <a:xfrm>
            <a:off x="4431741" y="3909536"/>
            <a:ext cx="2186640" cy="327960"/>
            <a:chOff x="4431741" y="3909536"/>
            <a:chExt cx="218664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81F3694E-342F-415D-AA0E-4030449B0DEB}"/>
                    </a:ext>
                  </a:extLst>
                </p14:cNvPr>
                <p14:cNvContentPartPr/>
                <p14:nvPr/>
              </p14:nvContentPartPr>
              <p14:xfrm>
                <a:off x="4431741" y="3909536"/>
                <a:ext cx="776880" cy="32796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81F3694E-342F-415D-AA0E-4030449B0DE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22741" y="3900896"/>
                  <a:ext cx="7945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63848EF2-C7CF-45F0-99C9-431213CAB632}"/>
                    </a:ext>
                  </a:extLst>
                </p14:cNvPr>
                <p14:cNvContentPartPr/>
                <p14:nvPr/>
              </p14:nvContentPartPr>
              <p14:xfrm>
                <a:off x="4938981" y="4162616"/>
                <a:ext cx="1679400" cy="662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63848EF2-C7CF-45F0-99C9-431213CAB63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0341" y="4153976"/>
                  <a:ext cx="169704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F4F8E3-1867-4F98-AE53-F3DEC94E1A7F}"/>
              </a:ext>
            </a:extLst>
          </p:cNvPr>
          <p:cNvGrpSpPr/>
          <p:nvPr/>
        </p:nvGrpSpPr>
        <p:grpSpPr>
          <a:xfrm>
            <a:off x="3802821" y="4937696"/>
            <a:ext cx="2196720" cy="410040"/>
            <a:chOff x="3802821" y="4937696"/>
            <a:chExt cx="219672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FED2EFC-AA4C-41AA-8EB0-AF5482B609C7}"/>
                    </a:ext>
                  </a:extLst>
                </p14:cNvPr>
                <p14:cNvContentPartPr/>
                <p14:nvPr/>
              </p14:nvContentPartPr>
              <p14:xfrm>
                <a:off x="3802821" y="4937696"/>
                <a:ext cx="508320" cy="4100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BFED2EFC-AA4C-41AA-8EB0-AF5482B609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94181" y="4928696"/>
                  <a:ext cx="5259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B46F4A4-1A39-42B9-815F-9E3BA6CB9655}"/>
                    </a:ext>
                  </a:extLst>
                </p14:cNvPr>
                <p14:cNvContentPartPr/>
                <p14:nvPr/>
              </p14:nvContentPartPr>
              <p14:xfrm>
                <a:off x="4024941" y="5233976"/>
                <a:ext cx="1974600" cy="648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B46F4A4-1A39-42B9-815F-9E3BA6CB965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5941" y="5224976"/>
                  <a:ext cx="1992240" cy="8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10879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CD180-169B-EA5C-E2B3-48F37E58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BBE54C-E1FE-9680-1928-C2E51DF6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147F533-286E-7E19-490E-78671FE4C5A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434138-E2C4-0252-50CC-3C9ED6D04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57" y="2285840"/>
            <a:ext cx="8135485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73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E106D-E891-9EB4-2ED4-FBB16CDA1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8DD555-41DA-239A-BD41-94129F95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591946-CDCE-32E6-765A-BFE3533A4CD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F4B97C-0DB1-9754-C0AC-61E86C591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63" y="1738076"/>
            <a:ext cx="7335274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57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C2E26-0EF1-E5C2-2289-7F7FB60B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FC67A0-3AA9-20FE-E036-C9D5189E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E664850-2807-E071-CA39-FD55D1749FF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B2CC1C-EA06-8FA2-61BF-300DC1E9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258" y="1209365"/>
            <a:ext cx="741148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88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9D59C-9C0C-B7F4-E975-0C7707634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BA75F8-0625-FA0F-4118-6D5DF781F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D63ECB7-4A67-A88D-2432-AF1968C2DF00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B4A4A-1E0F-503B-265C-D99E6130B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389" y="1823813"/>
            <a:ext cx="7859222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21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12E19-8932-D06F-75E3-A5918F6DD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B0E7C7-388E-273D-C22A-57916E76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38F9D9C-9728-D06B-C0EC-211520DECB0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207374-0977-4182-3F75-4735469E8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99" y="1437997"/>
            <a:ext cx="7887801" cy="39820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CB334F69-ED01-4FE9-8A14-3BF8CE8E7F4B}"/>
                  </a:ext>
                </a:extLst>
              </p14:cNvPr>
              <p14:cNvContentPartPr/>
              <p14:nvPr/>
            </p14:nvContentPartPr>
            <p14:xfrm>
              <a:off x="2187861" y="3273776"/>
              <a:ext cx="308520" cy="5259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CB334F69-ED01-4FE9-8A14-3BF8CE8E7F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8861" y="3264776"/>
                <a:ext cx="326160" cy="5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0652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A9A95-E21B-7F15-2926-AE09EC6F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121336-08EF-9BC3-1844-064EA2EFD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A664768-9642-3874-DBA7-F11F72A38BEA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28E0A1-B296-5C17-617B-7AFCD5890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257" y="1871445"/>
            <a:ext cx="7773485" cy="31151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12EBE0F9-587C-43E6-ADA0-A52F347DD11E}"/>
                  </a:ext>
                </a:extLst>
              </p14:cNvPr>
              <p14:cNvContentPartPr/>
              <p14:nvPr/>
            </p14:nvContentPartPr>
            <p14:xfrm>
              <a:off x="2465421" y="2602376"/>
              <a:ext cx="6838560" cy="2962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12EBE0F9-587C-43E6-ADA0-A52F347DD1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6781" y="2593736"/>
                <a:ext cx="685620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327108D-9F9C-437D-98D4-912F0DD750CC}"/>
                  </a:ext>
                </a:extLst>
              </p14:cNvPr>
              <p14:cNvContentPartPr/>
              <p14:nvPr/>
            </p14:nvContentPartPr>
            <p14:xfrm>
              <a:off x="2489901" y="3284576"/>
              <a:ext cx="7158960" cy="1278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327108D-9F9C-437D-98D4-912F0DD750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0901" y="3275936"/>
                <a:ext cx="7176600" cy="14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8341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C5D52-61D6-46D2-F678-362AB24AD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017264-0908-DB10-7B0B-3D42EFE5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E6777B4-36AC-C0D7-5828-AC1E1931A3DF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9C3C55-EFBE-D18E-DE28-9CC097312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205" y="1361786"/>
            <a:ext cx="7449590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67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B1F8E-DD0C-C08A-F24F-B9591263F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1BCC3D-7627-3FE4-1DD9-7500C44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5945B15-6F5D-8ABB-BF8A-BE0AE19DE16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432C6A-DBA8-D3A5-37FF-B8FA968C8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60" y="1857155"/>
            <a:ext cx="4696480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9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9C7DF-D588-4350-B9F3-96585ABD8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D75832-A241-23F2-73B7-AA915DF2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23A2FFA-08F7-4AF2-EE11-D923569BCFF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6330E3-B429-3D13-E92C-5320D6BD8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443" y="1609471"/>
            <a:ext cx="6011114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75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79C6B-40EE-8938-4760-B8673B9F2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0263A7-B90A-7F08-4845-14C6B6058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3242CB-DD59-8EF5-99B9-A47D1731D7E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99D707-A751-CAEA-2CC0-1A63E5B6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77" y="1185549"/>
            <a:ext cx="9640645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0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D1FC5-5792-9BC7-06A4-552AA93BA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8D1FF6-7896-3552-9501-909976629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42" y="466311"/>
            <a:ext cx="7278116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64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470D3-D7B2-DA15-65B7-264186BEE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D58124-0BC2-D35E-DD2F-CB60ADFE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873C6B-B420-C277-90A3-ED38AE8CE62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7E0D52-2D18-BCBA-7806-E28F6F6AF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599" y="1204602"/>
            <a:ext cx="8792802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21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4C247-6288-6813-3348-18806E848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9246C4-5C2D-FF5E-63D6-A88DEB97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39DDC75-EA4F-7C4D-D537-B9A7A61AE08A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5F2569-1C0A-73B5-FCA6-ACF06CA37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598" y="1280812"/>
            <a:ext cx="951680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73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2B6C1-49CB-9B41-2D1A-14BD501BD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89DF85-DA40-475F-3EFC-9FF31519A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5D81443-C440-7EE0-B09A-85FD7B95431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20BF34-6233-5244-0D64-544200BE3A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/>
        </p:blipFill>
        <p:spPr>
          <a:xfrm>
            <a:off x="1356651" y="828312"/>
            <a:ext cx="4739349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40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1CC7D-FA4C-3C8D-2409-3E3D09D30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1BC508-6916-99E0-3FC7-15E87A3C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5FF6F9B-1605-8FE4-248F-7555F9D302D9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CD6107-4C30-DEA1-6C9D-57423AFDD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598" y="1280812"/>
            <a:ext cx="9516803" cy="4296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1BC77F-B4B6-21E6-30D8-9B376C790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651" y="828312"/>
            <a:ext cx="9478698" cy="520137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EA817A8-806B-45E0-B9F0-08854B76915C}"/>
              </a:ext>
            </a:extLst>
          </p:cNvPr>
          <p:cNvGrpSpPr/>
          <p:nvPr/>
        </p:nvGrpSpPr>
        <p:grpSpPr>
          <a:xfrm>
            <a:off x="195024" y="3364872"/>
            <a:ext cx="123840" cy="313920"/>
            <a:chOff x="195024" y="3364872"/>
            <a:chExt cx="12384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63D2A42-6B6B-4DC4-8DE7-71017FA29CF8}"/>
                    </a:ext>
                  </a:extLst>
                </p14:cNvPr>
                <p14:cNvContentPartPr/>
                <p14:nvPr/>
              </p14:nvContentPartPr>
              <p14:xfrm>
                <a:off x="195024" y="3376752"/>
                <a:ext cx="50760" cy="3020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63D2A42-6B6B-4DC4-8DE7-71017FA29C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6024" y="3367752"/>
                  <a:ext cx="684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6321FE7-CC71-4276-89B0-25BC5E907020}"/>
                    </a:ext>
                  </a:extLst>
                </p14:cNvPr>
                <p14:cNvContentPartPr/>
                <p14:nvPr/>
              </p14:nvContentPartPr>
              <p14:xfrm>
                <a:off x="219144" y="3364872"/>
                <a:ext cx="99720" cy="2203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6321FE7-CC71-4276-89B0-25BC5E90702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0144" y="3356232"/>
                  <a:ext cx="117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7352421-F741-42B2-9EAE-539B97DD1DD5}"/>
                    </a:ext>
                  </a:extLst>
                </p14:cNvPr>
                <p14:cNvContentPartPr/>
                <p14:nvPr/>
              </p14:nvContentPartPr>
              <p14:xfrm>
                <a:off x="255864" y="3579432"/>
                <a:ext cx="57600" cy="50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7352421-F741-42B2-9EAE-539B97DD1DD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7224" y="3570432"/>
                  <a:ext cx="7524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4C2A990-E5A6-4E2D-AEDD-4A1223315806}"/>
              </a:ext>
            </a:extLst>
          </p:cNvPr>
          <p:cNvGrpSpPr/>
          <p:nvPr/>
        </p:nvGrpSpPr>
        <p:grpSpPr>
          <a:xfrm>
            <a:off x="450624" y="3194232"/>
            <a:ext cx="363600" cy="621360"/>
            <a:chOff x="450624" y="3194232"/>
            <a:chExt cx="363600" cy="62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D7BE7C7-C9C2-482F-AFE9-32EDDF0458FF}"/>
                    </a:ext>
                  </a:extLst>
                </p14:cNvPr>
                <p14:cNvContentPartPr/>
                <p14:nvPr/>
              </p14:nvContentPartPr>
              <p14:xfrm>
                <a:off x="450624" y="3218352"/>
                <a:ext cx="26280" cy="3639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D7BE7C7-C9C2-482F-AFE9-32EDDF0458F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1984" y="3209352"/>
                  <a:ext cx="439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BB66D25-F132-4642-BE6E-F5B3D81A06AE}"/>
                    </a:ext>
                  </a:extLst>
                </p14:cNvPr>
                <p14:cNvContentPartPr/>
                <p14:nvPr/>
              </p14:nvContentPartPr>
              <p14:xfrm>
                <a:off x="548544" y="3403752"/>
                <a:ext cx="21960" cy="104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BB66D25-F132-4642-BE6E-F5B3D81A06A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9904" y="3394752"/>
                  <a:ext cx="39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3F13753-3806-4B2B-8A3E-37FF8E8C0B71}"/>
                    </a:ext>
                  </a:extLst>
                </p14:cNvPr>
                <p14:cNvContentPartPr/>
                <p14:nvPr/>
              </p14:nvContentPartPr>
              <p14:xfrm>
                <a:off x="657984" y="3230592"/>
                <a:ext cx="83520" cy="2120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3F13753-3806-4B2B-8A3E-37FF8E8C0B7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9344" y="3221592"/>
                  <a:ext cx="101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A4A6403-01B1-4CA9-AF46-444AA9CF17EF}"/>
                    </a:ext>
                  </a:extLst>
                </p14:cNvPr>
                <p14:cNvContentPartPr/>
                <p14:nvPr/>
              </p14:nvContentPartPr>
              <p14:xfrm>
                <a:off x="792264" y="3194232"/>
                <a:ext cx="360" cy="3466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A4A6403-01B1-4CA9-AF46-444AA9CF17E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3264" y="3185232"/>
                  <a:ext cx="180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4B5ED92-CE27-4245-BB18-6AFD3D6AFC5E}"/>
                    </a:ext>
                  </a:extLst>
                </p14:cNvPr>
                <p14:cNvContentPartPr/>
                <p14:nvPr/>
              </p14:nvContentPartPr>
              <p14:xfrm>
                <a:off x="792264" y="3418152"/>
                <a:ext cx="21960" cy="79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4B5ED92-CE27-4245-BB18-6AFD3D6AFC5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3264" y="3409512"/>
                  <a:ext cx="39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EE623D4-6281-4311-805D-3A75CA028261}"/>
                    </a:ext>
                  </a:extLst>
                </p14:cNvPr>
                <p14:cNvContentPartPr/>
                <p14:nvPr/>
              </p14:nvContentPartPr>
              <p14:xfrm>
                <a:off x="560784" y="3681312"/>
                <a:ext cx="37800" cy="561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EE623D4-6281-4311-805D-3A75CA02826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1784" y="3672672"/>
                  <a:ext cx="55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204A9DB-EFD5-4440-8A82-8913FD6B1628}"/>
                    </a:ext>
                  </a:extLst>
                </p14:cNvPr>
                <p14:cNvContentPartPr/>
                <p14:nvPr/>
              </p14:nvContentPartPr>
              <p14:xfrm>
                <a:off x="623424" y="3608232"/>
                <a:ext cx="78480" cy="207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204A9DB-EFD5-4440-8A82-8913FD6B162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4784" y="3599592"/>
                  <a:ext cx="9612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C6E564A-B1BB-4D01-AA40-3A3DAA2A79A4}"/>
              </a:ext>
            </a:extLst>
          </p:cNvPr>
          <p:cNvGrpSpPr/>
          <p:nvPr/>
        </p:nvGrpSpPr>
        <p:grpSpPr>
          <a:xfrm>
            <a:off x="964344" y="3072192"/>
            <a:ext cx="815760" cy="676440"/>
            <a:chOff x="964344" y="3072192"/>
            <a:chExt cx="815760" cy="67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E453C00-04F1-490F-9A41-DF5B767DD6D4}"/>
                    </a:ext>
                  </a:extLst>
                </p14:cNvPr>
                <p14:cNvContentPartPr/>
                <p14:nvPr/>
              </p14:nvContentPartPr>
              <p14:xfrm>
                <a:off x="964344" y="3230592"/>
                <a:ext cx="83880" cy="2858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E453C00-04F1-490F-9A41-DF5B767DD6D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55704" y="3221592"/>
                  <a:ext cx="1015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455165E-5000-43ED-819D-E2B923EFC9DC}"/>
                    </a:ext>
                  </a:extLst>
                </p14:cNvPr>
                <p14:cNvContentPartPr/>
                <p14:nvPr/>
              </p14:nvContentPartPr>
              <p14:xfrm>
                <a:off x="1072704" y="3437592"/>
                <a:ext cx="75960" cy="80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455165E-5000-43ED-819D-E2B923EFC9D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64064" y="3428952"/>
                  <a:ext cx="93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B5A4799-DE7A-414C-A8F5-5139EDEB9633}"/>
                    </a:ext>
                  </a:extLst>
                </p14:cNvPr>
                <p14:cNvContentPartPr/>
                <p14:nvPr/>
              </p14:nvContentPartPr>
              <p14:xfrm>
                <a:off x="1206984" y="3072192"/>
                <a:ext cx="37080" cy="3700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B5A4799-DE7A-414C-A8F5-5139EDEB963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97984" y="3063192"/>
                  <a:ext cx="547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D5F1659-314D-4081-9D91-A2EE602868BC}"/>
                    </a:ext>
                  </a:extLst>
                </p14:cNvPr>
                <p14:cNvContentPartPr/>
                <p14:nvPr/>
              </p14:nvContentPartPr>
              <p14:xfrm>
                <a:off x="1340544" y="3194232"/>
                <a:ext cx="51120" cy="2592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D5F1659-314D-4081-9D91-A2EE602868B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31904" y="3185232"/>
                  <a:ext cx="68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E666312-82CC-4FC1-B5EC-46BBC1B10744}"/>
                    </a:ext>
                  </a:extLst>
                </p14:cNvPr>
                <p14:cNvContentPartPr/>
                <p14:nvPr/>
              </p14:nvContentPartPr>
              <p14:xfrm>
                <a:off x="1450704" y="3218352"/>
                <a:ext cx="12960" cy="321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E666312-82CC-4FC1-B5EC-46BBC1B1074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41704" y="3209352"/>
                  <a:ext cx="306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6D9F734-3509-4053-BADD-FC7CB88F8830}"/>
                    </a:ext>
                  </a:extLst>
                </p14:cNvPr>
                <p14:cNvContentPartPr/>
                <p14:nvPr/>
              </p14:nvContentPartPr>
              <p14:xfrm>
                <a:off x="1523784" y="3376752"/>
                <a:ext cx="12600" cy="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6D9F734-3509-4053-BADD-FC7CB88F883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14784" y="3367752"/>
                  <a:ext cx="30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4FC514B-7565-40F6-8C22-06973E135F42}"/>
                    </a:ext>
                  </a:extLst>
                </p14:cNvPr>
                <p14:cNvContentPartPr/>
                <p14:nvPr/>
              </p14:nvContentPartPr>
              <p14:xfrm>
                <a:off x="1280064" y="3571872"/>
                <a:ext cx="146880" cy="1767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4FC514B-7565-40F6-8C22-06973E135F4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71424" y="3563232"/>
                  <a:ext cx="164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DB68BA1-A1B2-4052-B91F-8E821A82B806}"/>
                    </a:ext>
                  </a:extLst>
                </p14:cNvPr>
                <p14:cNvContentPartPr/>
                <p14:nvPr/>
              </p14:nvContentPartPr>
              <p14:xfrm>
                <a:off x="1644744" y="3223032"/>
                <a:ext cx="100080" cy="1296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DB68BA1-A1B2-4052-B91F-8E821A82B8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35744" y="3214392"/>
                  <a:ext cx="117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85BA047-FF22-4ABA-9811-3A4500AEC560}"/>
                    </a:ext>
                  </a:extLst>
                </p14:cNvPr>
                <p14:cNvContentPartPr/>
                <p14:nvPr/>
              </p14:nvContentPartPr>
              <p14:xfrm>
                <a:off x="1560144" y="3413472"/>
                <a:ext cx="219960" cy="378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85BA047-FF22-4ABA-9811-3A4500AEC56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51144" y="3404832"/>
                  <a:ext cx="237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2655C0C-007D-468A-987A-0C565F7CB67D}"/>
                    </a:ext>
                  </a:extLst>
                </p14:cNvPr>
                <p14:cNvContentPartPr/>
                <p14:nvPr/>
              </p14:nvContentPartPr>
              <p14:xfrm>
                <a:off x="1620984" y="3559992"/>
                <a:ext cx="56160" cy="1458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2655C0C-007D-468A-987A-0C565F7CB67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12344" y="3550992"/>
                  <a:ext cx="738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B3ADD32-18D5-421F-BBCE-C9C467D504C8}"/>
              </a:ext>
            </a:extLst>
          </p:cNvPr>
          <p:cNvGrpSpPr/>
          <p:nvPr/>
        </p:nvGrpSpPr>
        <p:grpSpPr>
          <a:xfrm>
            <a:off x="219144" y="3939432"/>
            <a:ext cx="1244520" cy="585720"/>
            <a:chOff x="219144" y="3939432"/>
            <a:chExt cx="1244520" cy="58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11568C8-C0C1-4529-BDF1-899674A9B8DF}"/>
                    </a:ext>
                  </a:extLst>
                </p14:cNvPr>
                <p14:cNvContentPartPr/>
                <p14:nvPr/>
              </p14:nvContentPartPr>
              <p14:xfrm>
                <a:off x="219144" y="4084152"/>
                <a:ext cx="151200" cy="1720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11568C8-C0C1-4529-BDF1-899674A9B8D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10144" y="4075152"/>
                  <a:ext cx="168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27F7F1F-897A-43A3-9AE4-016B7CB76A42}"/>
                    </a:ext>
                  </a:extLst>
                </p14:cNvPr>
                <p14:cNvContentPartPr/>
                <p14:nvPr/>
              </p14:nvContentPartPr>
              <p14:xfrm>
                <a:off x="329304" y="4254432"/>
                <a:ext cx="54720" cy="3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27F7F1F-897A-43A3-9AE4-016B7CB76A4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20304" y="4245792"/>
                  <a:ext cx="72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4822E4E-0933-4A40-BCA4-20EE305D495D}"/>
                    </a:ext>
                  </a:extLst>
                </p14:cNvPr>
                <p14:cNvContentPartPr/>
                <p14:nvPr/>
              </p14:nvContentPartPr>
              <p14:xfrm>
                <a:off x="462864" y="3962112"/>
                <a:ext cx="17640" cy="1994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4822E4E-0933-4A40-BCA4-20EE305D495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53864" y="3953112"/>
                  <a:ext cx="35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532E512-4322-425D-8DB2-1DCD180BAC4F}"/>
                    </a:ext>
                  </a:extLst>
                </p14:cNvPr>
                <p14:cNvContentPartPr/>
                <p14:nvPr/>
              </p14:nvContentPartPr>
              <p14:xfrm>
                <a:off x="511824" y="4084152"/>
                <a:ext cx="49320" cy="3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532E512-4322-425D-8DB2-1DCD180BAC4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02824" y="4075152"/>
                  <a:ext cx="66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6D494A4-B4DD-41B0-84BA-107A7DAC0179}"/>
                    </a:ext>
                  </a:extLst>
                </p14:cNvPr>
                <p14:cNvContentPartPr/>
                <p14:nvPr/>
              </p14:nvContentPartPr>
              <p14:xfrm>
                <a:off x="329304" y="4339032"/>
                <a:ext cx="192240" cy="1861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6D494A4-B4DD-41B0-84BA-107A7DAC017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20304" y="4330392"/>
                  <a:ext cx="2098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ED3309FE-31C8-413D-9EE7-5CCA7B27EC92}"/>
                    </a:ext>
                  </a:extLst>
                </p14:cNvPr>
                <p14:cNvContentPartPr/>
                <p14:nvPr/>
              </p14:nvContentPartPr>
              <p14:xfrm>
                <a:off x="719544" y="4055712"/>
                <a:ext cx="153720" cy="1033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ED3309FE-31C8-413D-9EE7-5CCA7B27EC9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10544" y="4046712"/>
                  <a:ext cx="171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B2CA62D-C703-49DE-9ACC-6B5A2D48BD69}"/>
                    </a:ext>
                  </a:extLst>
                </p14:cNvPr>
                <p14:cNvContentPartPr/>
                <p14:nvPr/>
              </p14:nvContentPartPr>
              <p14:xfrm>
                <a:off x="987384" y="3949872"/>
                <a:ext cx="25560" cy="2559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B2CA62D-C703-49DE-9ACC-6B5A2D48BD6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78744" y="3940872"/>
                  <a:ext cx="432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7697582-79D2-4982-8EA9-D6308E6B94EA}"/>
                    </a:ext>
                  </a:extLst>
                </p14:cNvPr>
                <p14:cNvContentPartPr/>
                <p14:nvPr/>
              </p14:nvContentPartPr>
              <p14:xfrm>
                <a:off x="765984" y="4205472"/>
                <a:ext cx="126000" cy="2239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7697582-79D2-4982-8EA9-D6308E6B94E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56984" y="4196832"/>
                  <a:ext cx="1436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93D26E5-9A3A-4F9E-B968-366AC1CCBA67}"/>
                    </a:ext>
                  </a:extLst>
                </p14:cNvPr>
                <p14:cNvContentPartPr/>
                <p14:nvPr/>
              </p14:nvContentPartPr>
              <p14:xfrm>
                <a:off x="816384" y="4327872"/>
                <a:ext cx="83520" cy="122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93D26E5-9A3A-4F9E-B968-366AC1CCBA6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07744" y="4318872"/>
                  <a:ext cx="101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DE8E186-F458-41EB-AB7B-5F410AF14AE7}"/>
                    </a:ext>
                  </a:extLst>
                </p14:cNvPr>
                <p14:cNvContentPartPr/>
                <p14:nvPr/>
              </p14:nvContentPartPr>
              <p14:xfrm>
                <a:off x="1121304" y="3939432"/>
                <a:ext cx="172800" cy="2440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DE8E186-F458-41EB-AB7B-5F410AF14AE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12304" y="3930432"/>
                  <a:ext cx="190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DBF918BA-6382-4390-9227-8169E18E1A76}"/>
                    </a:ext>
                  </a:extLst>
                </p14:cNvPr>
                <p14:cNvContentPartPr/>
                <p14:nvPr/>
              </p14:nvContentPartPr>
              <p14:xfrm>
                <a:off x="1280064" y="3961752"/>
                <a:ext cx="150480" cy="1710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DBF918BA-6382-4390-9227-8169E18E1A7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271424" y="3953112"/>
                  <a:ext cx="168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2424D1B-64B5-4F29-90E2-AC1A912510CD}"/>
                    </a:ext>
                  </a:extLst>
                </p14:cNvPr>
                <p14:cNvContentPartPr/>
                <p14:nvPr/>
              </p14:nvContentPartPr>
              <p14:xfrm>
                <a:off x="1243344" y="4169112"/>
                <a:ext cx="220320" cy="129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2424D1B-64B5-4F29-90E2-AC1A912510C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234344" y="4160112"/>
                  <a:ext cx="2379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6D9D43F-7A8A-4B79-BBCA-156057AAF453}"/>
                    </a:ext>
                  </a:extLst>
                </p14:cNvPr>
                <p14:cNvContentPartPr/>
                <p14:nvPr/>
              </p14:nvContentPartPr>
              <p14:xfrm>
                <a:off x="1219224" y="4255512"/>
                <a:ext cx="121320" cy="115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6D9D43F-7A8A-4B79-BBCA-156057AAF45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210224" y="4246872"/>
                  <a:ext cx="1389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494EBE2-86D1-4E4D-B8F2-0E1EC1CEBCC7}"/>
                    </a:ext>
                  </a:extLst>
                </p14:cNvPr>
                <p14:cNvContentPartPr/>
                <p14:nvPr/>
              </p14:nvContentPartPr>
              <p14:xfrm>
                <a:off x="1206624" y="4278912"/>
                <a:ext cx="192240" cy="2116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494EBE2-86D1-4E4D-B8F2-0E1EC1CEBCC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97624" y="4269912"/>
                  <a:ext cx="2098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21EF8730-14E8-436A-A3B5-6990BAB93A2D}"/>
                    </a:ext>
                  </a:extLst>
                </p14:cNvPr>
                <p14:cNvContentPartPr/>
                <p14:nvPr/>
              </p14:nvContentPartPr>
              <p14:xfrm>
                <a:off x="1301664" y="4388712"/>
                <a:ext cx="111240" cy="3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21EF8730-14E8-436A-A3B5-6990BAB93A2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92664" y="4380072"/>
                  <a:ext cx="1288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51FBC98-E18D-4354-AE47-5FAC41A3C510}"/>
              </a:ext>
            </a:extLst>
          </p:cNvPr>
          <p:cNvGrpSpPr/>
          <p:nvPr/>
        </p:nvGrpSpPr>
        <p:grpSpPr>
          <a:xfrm>
            <a:off x="335424" y="4754472"/>
            <a:ext cx="205920" cy="458280"/>
            <a:chOff x="335424" y="4754472"/>
            <a:chExt cx="205920" cy="45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9D6217DE-8269-42AA-AFDF-2762DCB2445B}"/>
                    </a:ext>
                  </a:extLst>
                </p14:cNvPr>
                <p14:cNvContentPartPr/>
                <p14:nvPr/>
              </p14:nvContentPartPr>
              <p14:xfrm>
                <a:off x="335424" y="4754472"/>
                <a:ext cx="164520" cy="3387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9D6217DE-8269-42AA-AFDF-2762DCB2445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26784" y="4745832"/>
                  <a:ext cx="1821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2E194FA6-C060-4A67-9CAA-109D496C5460}"/>
                    </a:ext>
                  </a:extLst>
                </p14:cNvPr>
                <p14:cNvContentPartPr/>
                <p14:nvPr/>
              </p14:nvContentPartPr>
              <p14:xfrm>
                <a:off x="426504" y="5010432"/>
                <a:ext cx="114840" cy="2023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2E194FA6-C060-4A67-9CAA-109D496C546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17504" y="5001432"/>
                  <a:ext cx="13248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3F0BFB6-3AB2-4FC4-9762-C5CED522D196}"/>
              </a:ext>
            </a:extLst>
          </p:cNvPr>
          <p:cNvGrpSpPr/>
          <p:nvPr/>
        </p:nvGrpSpPr>
        <p:grpSpPr>
          <a:xfrm>
            <a:off x="706944" y="4693632"/>
            <a:ext cx="994680" cy="569520"/>
            <a:chOff x="706944" y="4693632"/>
            <a:chExt cx="99468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61D6A3B9-D8BC-4ECF-BBE5-744686F2B209}"/>
                    </a:ext>
                  </a:extLst>
                </p14:cNvPr>
                <p14:cNvContentPartPr/>
                <p14:nvPr/>
              </p14:nvContentPartPr>
              <p14:xfrm>
                <a:off x="706944" y="4693632"/>
                <a:ext cx="360" cy="4402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61D6A3B9-D8BC-4ECF-BBE5-744686F2B20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98304" y="4684632"/>
                  <a:ext cx="1800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D2006EDE-1254-4CD9-B2AB-A99386F56614}"/>
                    </a:ext>
                  </a:extLst>
                </p14:cNvPr>
                <p14:cNvContentPartPr/>
                <p14:nvPr/>
              </p14:nvContentPartPr>
              <p14:xfrm>
                <a:off x="841224" y="4741872"/>
                <a:ext cx="210960" cy="2473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D2006EDE-1254-4CD9-B2AB-A99386F5661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2224" y="4733232"/>
                  <a:ext cx="2286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17BB69DC-CB1E-476B-99E6-03BE5DFA06DD}"/>
                    </a:ext>
                  </a:extLst>
                </p14:cNvPr>
                <p14:cNvContentPartPr/>
                <p14:nvPr/>
              </p14:nvContentPartPr>
              <p14:xfrm>
                <a:off x="1158024" y="4693632"/>
                <a:ext cx="12960" cy="1936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17BB69DC-CB1E-476B-99E6-03BE5DFA06D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49024" y="4684632"/>
                  <a:ext cx="30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6C81AB4F-CB4A-4850-8243-86F1CE978F52}"/>
                    </a:ext>
                  </a:extLst>
                </p14:cNvPr>
                <p14:cNvContentPartPr/>
                <p14:nvPr/>
              </p14:nvContentPartPr>
              <p14:xfrm>
                <a:off x="1267464" y="4815672"/>
                <a:ext cx="45720" cy="3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6C81AB4F-CB4A-4850-8243-86F1CE978F5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58464" y="4806672"/>
                  <a:ext cx="63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2EF1206C-D7DD-4CAB-8524-45FF48A20E6B}"/>
                    </a:ext>
                  </a:extLst>
                </p14:cNvPr>
                <p14:cNvContentPartPr/>
                <p14:nvPr/>
              </p14:nvContentPartPr>
              <p14:xfrm>
                <a:off x="915384" y="4961832"/>
                <a:ext cx="262080" cy="3013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2EF1206C-D7DD-4CAB-8524-45FF48A20E6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06744" y="4953192"/>
                  <a:ext cx="2797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F0194936-F8DA-409B-B343-421171E91AF9}"/>
                    </a:ext>
                  </a:extLst>
                </p14:cNvPr>
                <p14:cNvContentPartPr/>
                <p14:nvPr/>
              </p14:nvContentPartPr>
              <p14:xfrm>
                <a:off x="1365384" y="4717752"/>
                <a:ext cx="336240" cy="3690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F0194936-F8DA-409B-B343-421171E91AF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356384" y="4708752"/>
                  <a:ext cx="3538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9F189A2B-59E9-4D0A-A3D3-AB23D7ACE81A}"/>
                    </a:ext>
                  </a:extLst>
                </p14:cNvPr>
                <p14:cNvContentPartPr/>
                <p14:nvPr/>
              </p14:nvContentPartPr>
              <p14:xfrm>
                <a:off x="1331184" y="4705512"/>
                <a:ext cx="302400" cy="3369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9F189A2B-59E9-4D0A-A3D3-AB23D7ACE81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322544" y="4696872"/>
                  <a:ext cx="320040" cy="35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16154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E4114-EF40-694C-E886-7EFCB837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6CA799-3B19-03B4-D722-79F87FB4F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843AC41-BADC-41E1-2A77-4D6A13DCE7F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3A06FE-0CED-61D5-FE85-78F212FD4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1738076"/>
            <a:ext cx="8945223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05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6218-B896-487F-5C4F-974FD8CC4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87DBD5-931F-47CA-2F9E-48DD8287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E652E55-3A28-C154-939A-6CC60FEDEC4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8B6B4E-5DD7-1AA0-2680-9700F425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547" y="1009312"/>
            <a:ext cx="7744906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32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0C76-8FC6-0F2C-B975-EE2A438FA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98DF9C-73D6-8CA8-8A90-A162FDF45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2EB5BD8-DDFD-0E5E-BE03-E2C7AFE2CCF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AA1507-16C1-B1AB-9ECD-79682BD2F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38" y="2352525"/>
            <a:ext cx="5544324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20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9E73C-5B96-8DE0-E24F-ADB25595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5AEF9-D917-014E-BD72-8ADF23F6D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C15EE03-E50F-AF1E-06FA-336F7459EC00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5F51E9-8A4B-0E2D-85AE-40EF5A48B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61" y="1514208"/>
            <a:ext cx="9326277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772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595C2-E342-4ABB-9E9D-F5ED172FE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77D8A9-3A5B-91D2-EB57-DB3A1F98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F69A070-CE7A-A68B-91D3-9EF93592B74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AD0FC8-AB89-E0D4-A6C3-75EBBCF7A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257" y="1995287"/>
            <a:ext cx="7773485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64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DC5DE-547E-6BB7-7285-139995840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204864-A8EB-198C-E2E9-91277E109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AC3C4C-8FA3-6006-CFAE-5B8D2232BC3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4D8B7F-1F6A-BB22-670B-53499C2A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543" y="2852080"/>
            <a:ext cx="3524914" cy="11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5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5EFC6-8347-46A0-5ADD-C18324BDE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0166E0-5995-9F4B-E184-AC2EA86A9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63" y="1504681"/>
            <a:ext cx="7335274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69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2A741-F09F-4216-1701-4FD2FED5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BAC492-61EC-E7A8-82E8-81A8EC56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9A045B-E672-699C-D2C2-60DB5A2C6F79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28499F-CB82-84A3-5D9A-C467C22A1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021" y="2552577"/>
            <a:ext cx="7039957" cy="17528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1A27F2-B02B-9112-DBFE-E386A2F5A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073" y="4663087"/>
            <a:ext cx="7363853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0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28538-76A1-8C2A-B206-CB193FE5B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EAF361-B619-7A63-3C5D-A983AE46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73DDC36-46D7-026D-081D-CCA6B31541C8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968650-E30E-36CC-9FDF-671F5BB3A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16" y="1847629"/>
            <a:ext cx="7116168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14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F4326-DDE6-5B8B-E28C-7316B942A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62376B-8077-5A50-287E-15A93C24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EA8E590-9504-8830-F3E7-4924C064CC0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5C20FD-3272-4197-CBC4-10F0D95E1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47" y="794970"/>
            <a:ext cx="7563906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069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0F697-EA55-2FC9-9BCE-624329F9D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96A60F-FFE5-345D-DA74-21EFD4C38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C5DF051-451B-CD62-E7A9-08818BCA3DAF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8776BD-E8BE-43AC-A586-0DF94193B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47" y="761628"/>
            <a:ext cx="7201905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561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B03C3-FCD5-95E8-FF81-A28CF3832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D4448B-F2FE-4051-65B9-16351728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C4ADF0D-7DD2-9E21-DF4C-26403FF6C34F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335BB-68AA-5562-2BE9-0B4042910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206" y="799733"/>
            <a:ext cx="5277587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27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6A354-B125-6D4A-0C5C-1DC83D59C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62008-5A80-385E-1017-BCAF1A42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E76447C-1B8B-369A-2D83-A8F33859A74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DFD06F-AA15-10F0-C5CC-1E1D0571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1476102"/>
            <a:ext cx="7154273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60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B6380-2251-195A-37C1-23012F77C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38ACFB-EFE0-8BA1-7B08-1AF672547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08A07DD-BF05-1BED-4271-A9AE78EF6D3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01C593-4E08-EA33-419D-11DA15916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154" y="2090550"/>
            <a:ext cx="4953691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34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AAA09-6391-5091-1D32-110EDC890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E05A0-746B-4F31-C920-8D0FC5E2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896DDC0-B0DD-EE11-FBE5-3FDAF270529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4335E-8E37-1758-D8A6-EAFDFA5E6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547" y="504417"/>
            <a:ext cx="7020905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693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01B64-B549-AAA9-C741-60B1C58A9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BD8421-D8C5-BBB0-A632-29881BF1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61E9F8-B4EE-34E1-D530-2A5C77AF0C5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406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A1C36-D684-206F-FF5D-E8F722E8B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CB1EF6-54B4-3E45-40F5-CF6353FC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3EC4C89-CE44-5663-FE8F-16C1D13A8B4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207AA9-BC41-02F2-0B92-544EEB811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589" y="1625046"/>
            <a:ext cx="8506821" cy="360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6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7338B-07F2-F9DA-C7B6-364CCA122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2D7328-353E-7025-8358-371D5B76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8" y="347232"/>
            <a:ext cx="7230484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28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CADCD-F0E4-68DD-599C-909EA70FE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4694C4-2099-0D80-07A7-A75F8E16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3658666-1942-2981-52E6-6438E073D39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6EF06B-8E4E-9C10-13BF-6E493B8D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437" y="1561648"/>
            <a:ext cx="8207124" cy="373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29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62DB7-88FF-2527-039C-4C690A004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FA2494-D179-DAA1-612F-55B33374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2FF4F8C-BC70-049B-2817-C4707459F9B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32BA7F-409F-A079-ED28-178E3F2B2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621" y="1532832"/>
            <a:ext cx="8264758" cy="37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840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FEE30-8C83-02D6-4655-F7BBAB15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633C46-28FC-E023-D62E-6C2953973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521C44E-D894-9984-0BE8-2C5CA0BE287F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407715-B213-5BED-4BE1-621F1F0A1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513" y="1463671"/>
            <a:ext cx="8356973" cy="39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545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07D05-722F-840D-549D-8EB0D44C2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8C2975-5A97-DF50-5F94-410CAD45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5DE2E26-ED2F-2E93-C9E9-08656D78CFA9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DAFACD-5DD2-2056-4F3B-4015FA794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179" y="1279240"/>
            <a:ext cx="7999640" cy="429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09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2A169-DF31-B4AC-DA8E-48B7790AA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859F9-FD94-95CD-4A28-5D9E8AB9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BA6A542-7A87-400F-9AFF-CD14E366650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853734-E5E0-EC8A-3AEA-7F25AEC9D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285" y="704470"/>
            <a:ext cx="5763429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020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7F4D7-AB72-366E-01C2-FE7706E1D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24D296-7E24-F5EF-2862-5A5DAC0A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56B6010-62F9-A594-DAF8-7F59337B951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BED169-1C13-C7E0-D8B1-0514E3E5A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79" y="1342734"/>
            <a:ext cx="7287642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741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B4EDD-6A73-1B86-74A1-DD31E9C4C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3D1E46-50B1-4A05-1902-3A3F8BC9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3D229DB-6964-997A-B270-FE5967B3EED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5C6F97-4A92-F4AC-84BB-904AADF91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863" y="1052181"/>
            <a:ext cx="7516274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04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9A539-3F12-7652-5625-74A872870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42C72C-9D2E-ABD4-4E06-579702D45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4636D44-E3DF-F4F7-6509-5D36F926ABE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7F816-27F0-2B89-AD03-EE0AFA13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35" y="866417"/>
            <a:ext cx="10069330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344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6A1C-BDFC-E061-B99B-73052084F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3E41F4-6057-F672-3CD2-8FC01E892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80C7C49-40CB-237A-945D-1DB2522B296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1292B3-AE19-A7FB-7F7E-50ED84321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77" y="856891"/>
            <a:ext cx="9821646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80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B5E6C-C909-EA91-C1A9-5F27DD51D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023155-855E-AE2D-45FF-09617082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77058EF-08B0-D44F-3EAC-A359770B168A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9731D7-47EF-6360-BAB7-D96140DEE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87" y="775917"/>
            <a:ext cx="9850225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68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70D7A-A1C0-7A5F-6B3D-4BCF9A892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BE6110-B114-729B-7D4F-717DB91CD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2076261"/>
            <a:ext cx="7192379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958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71145-3BB8-66FD-DABC-0538A913E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52BB9F-2821-3198-55CC-1C6DD105E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D26A6E9-35A9-685B-1F1C-3BFF7F3EBA3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14A758-ECAE-1178-F12C-83CA5DFC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862" y="1204602"/>
            <a:ext cx="8964276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169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CDC04-1C4C-6196-FD53-B2F03E4FC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43C066-7538-7242-616C-E187D49D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68FCE4D-034A-4007-AB34-5745F034CB24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D19BFD-831E-3C7A-E3CD-D383B61F6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572" y="1342734"/>
            <a:ext cx="8992855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937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471CE-BC03-9C4A-571B-2E18BD116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ED380-FE96-89DE-AA2C-06DC0939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6A1E553-0C57-9B62-EC87-100C06A36C6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58397F-176F-8374-93B4-A4D36AEBC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29" y="928338"/>
            <a:ext cx="9964541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336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8875A-65F6-95CF-A2BB-B96AF4B36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818D41-272A-0640-E576-4263221D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09C94E-1448-C450-CCEC-8C007EC25DD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FBD4B0-5FE2-92AC-B13B-A2F90230A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09" y="1409418"/>
            <a:ext cx="9183382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383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18E15-CEAB-2DA8-9350-7F264B446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52E95A-CF7A-4962-9ECF-E4519810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1CA9B9C-9F31-B5E1-4C37-0DDA0305C0B9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C732B2-610E-CC44-71B4-98F7F9C1F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2" y="1161733"/>
            <a:ext cx="914527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359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485B9-AF6B-4CF3-1D55-16CCDC111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FE622F-32E1-7480-C49A-6C297052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087A599-1DBA-1C35-E221-43B5F827F54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3386CE-69DF-B862-AFC5-9D1C2EDFA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994" y="1152207"/>
            <a:ext cx="7602011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231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BBBA4-16F1-9A34-BF28-6EA70FE67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666F93-EDCA-AEEF-53B5-34F6713D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86967C3-A903-DDB5-CEF6-741111A2548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A58B70-9633-523F-D77C-A29285611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023" y="2119129"/>
            <a:ext cx="4143953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719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1E0A2-E426-813C-647A-7FF7E6804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4CAE95-FC1C-A4CF-DAC4-36C91179C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3FF0715-3BBD-CFA4-7E04-081C6D5546CA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E9C3EF-4A13-8E7E-8B6C-57AD6FA1C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27" y="1771418"/>
            <a:ext cx="6601746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768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B6ECD-75E9-6E7A-28AE-1304206B6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64F49-7DE4-36AB-3E72-01DCBE2D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E584019-B1CC-995A-1E4E-662D458A1538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7ADEF-F55A-82D1-625B-5BA6368BE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19" y="1180786"/>
            <a:ext cx="9935962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829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E9BD9-5F01-BD53-9A10-F0542C0CD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3C9D95-EDF3-3355-5E6D-7A696236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777DF2B-E951-6C22-78B1-059C8577A66F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AC486C-2D0D-A2B1-F777-D11B8E687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29" y="1447523"/>
            <a:ext cx="1032654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02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7CC01-3C6F-0F71-6C6E-5B61E35C4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0FFF05-54DB-05EA-6B1D-A048FA1BE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84" y="2066735"/>
            <a:ext cx="7211431" cy="2724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16590900-D3DD-4A2D-8780-5E39DFAD09A9}"/>
                  </a:ext>
                </a:extLst>
              </p14:cNvPr>
              <p14:cNvContentPartPr/>
              <p14:nvPr/>
            </p14:nvContentPartPr>
            <p14:xfrm>
              <a:off x="2676741" y="2103776"/>
              <a:ext cx="691200" cy="4348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16590900-D3DD-4A2D-8780-5E39DFAD09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7741" y="2095136"/>
                <a:ext cx="70884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252022C-04E6-4509-B193-30F00DBAFED4}"/>
                  </a:ext>
                </a:extLst>
              </p14:cNvPr>
              <p14:cNvContentPartPr/>
              <p14:nvPr/>
            </p14:nvContentPartPr>
            <p14:xfrm>
              <a:off x="2571981" y="2473136"/>
              <a:ext cx="207360" cy="14151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252022C-04E6-4509-B193-30F00DBAFE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63341" y="2464496"/>
                <a:ext cx="225000" cy="143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16156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7AB24-68A4-7A50-AEF2-E04E733FB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533F12-53AB-F1F0-0265-D7885841D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E0B6E4-1A1F-3D09-B3D8-6281811DECB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5D95F7-910E-30EE-8DFA-9123C7A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61" y="1552313"/>
            <a:ext cx="10050278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434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22585-F00B-7D5D-D07A-8A2E7FF9B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7A55F7-1860-5A47-9B37-3BF85B475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A64236-A1BA-C714-3081-921DE8BD516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3E050B-8F76-5D06-E19D-98EF78CF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177" y="1328444"/>
            <a:ext cx="9097645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37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00FE6-1A7F-F07A-28AC-B1FEBD31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5D0863-8C9D-5692-49D5-A23E2AD3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B0F9FF0-C738-00D0-3A54-97254B4B8E1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270C21-D5EE-7E68-F621-18154F49F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599" y="885470"/>
            <a:ext cx="8792802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37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7D854-1741-8590-B1E1-A1A8E5472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DC06AE-8DC9-4BF7-601E-43DFE1C98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E6DCD88-DAF8-CD3D-F2FC-41B68498694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C34ED0-C299-F74C-6174-A99BC16F3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599" y="1190312"/>
            <a:ext cx="8792802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961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1D572-F331-6A4C-7E2C-87B51272D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CAFDC9-3CAD-7BFF-7B0F-6F445E893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8BD2190-A43B-DB17-4151-BC2D22FC56E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E959B3-027C-524B-ACA2-C937A3AB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970" y="1309391"/>
            <a:ext cx="4906060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230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AFD61-612A-7CA8-C1A0-3B201BE5F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1AD28-10F8-2D95-BF9F-193569194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B2F2FF7-0F52-F30C-334F-AB34869D7908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43DF2B-CB52-B1D0-0821-F5AD7525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180" y="1599944"/>
            <a:ext cx="5477639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122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1F0DA-BAEF-2DF4-7298-A6E3BD76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9D7549-BC08-0DE8-CFD4-D07BFD13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1BC88F5-B131-54B2-845C-808E95A6B9FE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E3F57B-C136-68DE-11E6-D3C35CC47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653" y="1742839"/>
            <a:ext cx="5858693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62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1E929-B51B-C19E-25DA-8841C0125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578995-2086-C78D-6096-22A0DE37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C3355F5-586F-EC85-7C65-340C2F01A58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3C1E31-3814-DBAB-5400-039882DA9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730" y="1333207"/>
            <a:ext cx="9240540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12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192F4-F6B8-BB06-5083-2BACECB87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AA6D9F-1DDA-073F-93FB-18420399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10299FF-6C01-7552-4ABD-5165E4ACD7C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DB207F-BCA7-BF8C-C69D-6F15BD6F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573" y="1657102"/>
            <a:ext cx="7906853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330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37367-EAC1-AA82-EC37-86D8BD9FA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ED14B-AAB6-C76E-5CF1-F2BF0087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DF37518-1B3C-8A3A-E1A9-395D690E6F94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3EB79E-F4B2-9B07-64F4-475F39B0F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994" y="1309391"/>
            <a:ext cx="7964011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69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2D79C-F60F-B2A1-304C-9F081440C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07EB3F-5D29-9E4A-0B06-B8560CB5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AAC37F5-02DF-4DAE-BEFD-990D46364550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FBBCB4-596A-9806-BFD9-B1C5BECFB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195075"/>
            <a:ext cx="9554908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207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D9F9D-0AD5-735B-13CC-03F93F90B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16F946-AC9F-98EB-D5CF-7F7B00DA0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A07F638-7530-5BF0-FC95-B41655DDB4E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0BE431-2859-9F8A-0739-8B3E22CF7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468" y="1318918"/>
            <a:ext cx="7983064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07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A73B9-3184-A5B3-29C6-260032B6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12FFA6-338D-B32B-6511-C4286C35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F01E83F-0EA9-4356-1FC3-EF57600F504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89C78E-C814-C1C6-D80B-DB629FB14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1395128"/>
            <a:ext cx="8945223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722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795E4-0315-1656-E4EB-72E950BC6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603DF3-7167-4E78-3298-F7A158E3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89B0656-6DEB-9FA6-1D19-A92E11ACE1D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C14672-3B76-CBC5-A7F2-40A95A5D7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10" y="1176023"/>
            <a:ext cx="7916380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603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186C0-AB5E-EE8F-421B-69AFA2EE5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03A3D-BA88-7EF5-5353-FBC079307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4CB41CD-8339-5196-847F-7DFF7417B574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8075D5-618B-669C-4E1F-A5E65538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232" y="1599944"/>
            <a:ext cx="5801535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239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F8EE3-2E78-5D03-0E3A-607490746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53200-A278-CA9C-4DFF-85FCA89C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9D8F816-68CE-C25B-B04B-8A5A8BEE10EA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9290B8-8051-7D37-6066-23891E546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30" y="1190312"/>
            <a:ext cx="9602540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852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14F6B-D337-C7F2-2BFA-2B9D4B3D7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21529E-E9A5-4FBF-1DB7-AB13C87E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7463D65-D2BE-C287-5618-56F0A76D570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2030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34CBF-0E17-D225-913C-38AEAA3A5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605DB5-BD8C-CADF-B802-E8707919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5AA35FE-C5C6-CA3F-92C4-00F88B8F19A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074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F66FA-6FBB-73A6-89D0-94326E4C5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08941-577E-8477-A793-140CFD6F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E94B440-D06B-BEA3-C387-AB141BBC60F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1387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2C03A-772B-23E0-148E-7DC8C8E7F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B96844-3C39-9625-5175-144AE21B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B3E3585-A4D1-1593-1BE0-F1F21DFC4AC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8863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63943-0389-D407-2F72-AB923FB93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DFB46C-C9B9-F966-94DE-5BFA0234A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EBCC41-84DE-1704-86BD-EAA8066A1848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8164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5969</TotalTime>
  <Words>486</Words>
  <Application>Microsoft Office PowerPoint</Application>
  <PresentationFormat>와이드스크린</PresentationFormat>
  <Paragraphs>282</Paragraphs>
  <Slides>101</Slides>
  <Notes>93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05" baseType="lpstr">
      <vt:lpstr>나눔스퀘어 ExtraBold</vt:lpstr>
      <vt:lpstr>맑은 고딕</vt:lpstr>
      <vt:lpstr>Arial</vt:lpstr>
      <vt:lpstr>Office 테마</vt:lpstr>
      <vt:lpstr>https://youtu.be/AXB6r-hjsig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109-1</cp:lastModifiedBy>
  <cp:revision>218</cp:revision>
  <cp:lastPrinted>2019-09-22T23:57:17Z</cp:lastPrinted>
  <dcterms:created xsi:type="dcterms:W3CDTF">2019-09-22T16:47:45Z</dcterms:created>
  <dcterms:modified xsi:type="dcterms:W3CDTF">2024-11-21T07:38:59Z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C:\Users\Administrator\Desktop\19.09.23 이재용교수님 총장발표\류석총장발표_수정.pptx</vt:lpwstr>
  </property>
</Properties>
</file>